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321" r:id="rId3"/>
    <p:sldId id="264" r:id="rId4"/>
    <p:sldId id="25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1" r:id="rId17"/>
    <p:sldId id="282" r:id="rId18"/>
    <p:sldId id="284" r:id="rId19"/>
    <p:sldId id="283" r:id="rId20"/>
    <p:sldId id="285" r:id="rId21"/>
    <p:sldId id="286" r:id="rId22"/>
    <p:sldId id="287" r:id="rId23"/>
    <p:sldId id="289" r:id="rId24"/>
    <p:sldId id="288" r:id="rId25"/>
    <p:sldId id="290" r:id="rId26"/>
    <p:sldId id="291" r:id="rId27"/>
    <p:sldId id="292" r:id="rId28"/>
    <p:sldId id="293" r:id="rId29"/>
    <p:sldId id="307" r:id="rId30"/>
    <p:sldId id="301" r:id="rId31"/>
    <p:sldId id="302" r:id="rId32"/>
    <p:sldId id="303" r:id="rId33"/>
    <p:sldId id="256" r:id="rId34"/>
    <p:sldId id="297" r:id="rId35"/>
    <p:sldId id="305" r:id="rId36"/>
    <p:sldId id="306" r:id="rId37"/>
    <p:sldId id="296" r:id="rId38"/>
    <p:sldId id="309" r:id="rId39"/>
    <p:sldId id="318" r:id="rId40"/>
    <p:sldId id="319" r:id="rId41"/>
    <p:sldId id="317" r:id="rId42"/>
    <p:sldId id="314" r:id="rId43"/>
    <p:sldId id="310" r:id="rId44"/>
    <p:sldId id="320" r:id="rId45"/>
    <p:sldId id="313" r:id="rId46"/>
    <p:sldId id="30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92" autoAdjust="0"/>
    <p:restoredTop sz="94660"/>
  </p:normalViewPr>
  <p:slideViewPr>
    <p:cSldViewPr>
      <p:cViewPr varScale="1">
        <p:scale>
          <a:sx n="69" d="100"/>
          <a:sy n="69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E6281-3829-46AE-BF32-04AE228FBE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114B6-FCF4-434C-9630-0207958C3C4E}">
      <dgm:prSet phldrT="[Текст]" custT="1"/>
      <dgm:spPr/>
      <dgm:t>
        <a:bodyPr/>
        <a:lstStyle/>
        <a:p>
          <a:r>
            <a:rPr lang="en-US" sz="3200" dirty="0" smtClean="0"/>
            <a:t>freight trains</a:t>
          </a:r>
          <a:endParaRPr lang="ru-RU" sz="3200" dirty="0"/>
        </a:p>
      </dgm:t>
    </dgm:pt>
    <dgm:pt modelId="{B5874FF4-4C72-455C-BA6B-48EB757DE172}" type="parTrans" cxnId="{95728B68-E4A5-4D78-92F6-840509AA7F7B}">
      <dgm:prSet/>
      <dgm:spPr/>
      <dgm:t>
        <a:bodyPr/>
        <a:lstStyle/>
        <a:p>
          <a:endParaRPr lang="ru-RU"/>
        </a:p>
      </dgm:t>
    </dgm:pt>
    <dgm:pt modelId="{9F6233DF-4072-4D66-9FB4-D6A55C88EFE7}" type="sibTrans" cxnId="{95728B68-E4A5-4D78-92F6-840509AA7F7B}">
      <dgm:prSet/>
      <dgm:spPr/>
      <dgm:t>
        <a:bodyPr/>
        <a:lstStyle/>
        <a:p>
          <a:endParaRPr lang="ru-RU"/>
        </a:p>
      </dgm:t>
    </dgm:pt>
    <dgm:pt modelId="{687D7188-FE89-4D9C-A2E0-56B19BD56718}">
      <dgm:prSet phldrT="[Текст]" custT="1"/>
      <dgm:spPr/>
      <dgm:t>
        <a:bodyPr/>
        <a:lstStyle/>
        <a:p>
          <a:r>
            <a:rPr lang="en-US" sz="3200" dirty="0" smtClean="0"/>
            <a:t>mainline freights</a:t>
          </a:r>
          <a:endParaRPr lang="ru-RU" sz="3200" dirty="0"/>
        </a:p>
      </dgm:t>
    </dgm:pt>
    <dgm:pt modelId="{C144AA8A-E9D3-4E4D-A61E-85C5328660D5}" type="parTrans" cxnId="{8AEF19FD-B51D-41C8-93A1-11F0449F455B}">
      <dgm:prSet/>
      <dgm:spPr/>
      <dgm:t>
        <a:bodyPr/>
        <a:lstStyle/>
        <a:p>
          <a:endParaRPr lang="ru-RU"/>
        </a:p>
      </dgm:t>
    </dgm:pt>
    <dgm:pt modelId="{833582A1-6F9F-41BA-BEEC-3EF280DFCCB5}" type="sibTrans" cxnId="{8AEF19FD-B51D-41C8-93A1-11F0449F455B}">
      <dgm:prSet/>
      <dgm:spPr/>
      <dgm:t>
        <a:bodyPr/>
        <a:lstStyle/>
        <a:p>
          <a:endParaRPr lang="ru-RU"/>
        </a:p>
      </dgm:t>
    </dgm:pt>
    <dgm:pt modelId="{7E5ED7BA-E1E8-41A2-9D3C-6F9C2D6DC974}">
      <dgm:prSet phldrT="[Текст]" custT="1"/>
      <dgm:spPr/>
      <dgm:t>
        <a:bodyPr/>
        <a:lstStyle/>
        <a:p>
          <a:r>
            <a:rPr lang="en-US" sz="3200" dirty="0" smtClean="0"/>
            <a:t>manifest / mixed trains</a:t>
          </a:r>
          <a:endParaRPr lang="ru-RU" sz="3200" dirty="0"/>
        </a:p>
      </dgm:t>
    </dgm:pt>
    <dgm:pt modelId="{332FE4D6-3181-45E4-A123-054D8B099888}" type="parTrans" cxnId="{BDBE1F17-CBA0-453F-A5FE-33682489FE95}">
      <dgm:prSet/>
      <dgm:spPr/>
      <dgm:t>
        <a:bodyPr/>
        <a:lstStyle/>
        <a:p>
          <a:endParaRPr lang="ru-RU"/>
        </a:p>
      </dgm:t>
    </dgm:pt>
    <dgm:pt modelId="{950065AC-D3F6-4F4E-9CF9-9307635AFB70}" type="sibTrans" cxnId="{BDBE1F17-CBA0-453F-A5FE-33682489FE95}">
      <dgm:prSet/>
      <dgm:spPr/>
      <dgm:t>
        <a:bodyPr/>
        <a:lstStyle/>
        <a:p>
          <a:endParaRPr lang="ru-RU"/>
        </a:p>
      </dgm:t>
    </dgm:pt>
    <dgm:pt modelId="{AD22CB17-0835-444A-A259-73070603D500}">
      <dgm:prSet phldrT="[Текст]" custT="1"/>
      <dgm:spPr/>
      <dgm:t>
        <a:bodyPr/>
        <a:lstStyle/>
        <a:p>
          <a:r>
            <a:rPr lang="en-US" sz="3200" dirty="0" smtClean="0"/>
            <a:t>unit trains</a:t>
          </a:r>
          <a:endParaRPr lang="ru-RU" sz="3200" dirty="0"/>
        </a:p>
      </dgm:t>
    </dgm:pt>
    <dgm:pt modelId="{7C9F025A-AF1A-4E8B-8DEC-6D0D2CE3A6F6}" type="parTrans" cxnId="{CDED4C5B-A0BE-44A8-B720-23D2265BFE19}">
      <dgm:prSet/>
      <dgm:spPr/>
      <dgm:t>
        <a:bodyPr/>
        <a:lstStyle/>
        <a:p>
          <a:endParaRPr lang="ru-RU"/>
        </a:p>
      </dgm:t>
    </dgm:pt>
    <dgm:pt modelId="{FAE26B66-2772-4D18-8686-B4D1757132FD}" type="sibTrans" cxnId="{CDED4C5B-A0BE-44A8-B720-23D2265BFE19}">
      <dgm:prSet/>
      <dgm:spPr/>
      <dgm:t>
        <a:bodyPr/>
        <a:lstStyle/>
        <a:p>
          <a:endParaRPr lang="ru-RU"/>
        </a:p>
      </dgm:t>
    </dgm:pt>
    <dgm:pt modelId="{964D6ACF-3799-42DC-BD09-9E6641B9A4DE}">
      <dgm:prSet phldrT="[Текст]" custT="1"/>
      <dgm:spPr/>
      <dgm:t>
        <a:bodyPr/>
        <a:lstStyle/>
        <a:p>
          <a:r>
            <a:rPr lang="en-US" sz="3200" dirty="0" smtClean="0"/>
            <a:t>locals</a:t>
          </a:r>
          <a:endParaRPr lang="ru-RU" sz="3200" dirty="0"/>
        </a:p>
      </dgm:t>
    </dgm:pt>
    <dgm:pt modelId="{7FDD171A-D0C2-4740-82B9-144BFEB4F894}" type="parTrans" cxnId="{69D81C7B-3098-4A36-81C5-E4569444C911}">
      <dgm:prSet/>
      <dgm:spPr/>
      <dgm:t>
        <a:bodyPr/>
        <a:lstStyle/>
        <a:p>
          <a:endParaRPr lang="ru-RU"/>
        </a:p>
      </dgm:t>
    </dgm:pt>
    <dgm:pt modelId="{032D3446-818D-4668-8035-4BEE01E0955D}" type="sibTrans" cxnId="{69D81C7B-3098-4A36-81C5-E4569444C911}">
      <dgm:prSet/>
      <dgm:spPr/>
      <dgm:t>
        <a:bodyPr/>
        <a:lstStyle/>
        <a:p>
          <a:endParaRPr lang="ru-RU"/>
        </a:p>
      </dgm:t>
    </dgm:pt>
    <dgm:pt modelId="{942F6A71-FDBC-4CFB-8949-9F46801CE39A}">
      <dgm:prSet custT="1"/>
      <dgm:spPr/>
      <dgm:t>
        <a:bodyPr/>
        <a:lstStyle/>
        <a:p>
          <a:r>
            <a:rPr lang="en-US" sz="3200" dirty="0" smtClean="0"/>
            <a:t>intermodal trains</a:t>
          </a:r>
          <a:endParaRPr lang="ru-RU" sz="3200" dirty="0"/>
        </a:p>
      </dgm:t>
    </dgm:pt>
    <dgm:pt modelId="{69FFDCF7-5261-4665-9D13-D87A7C7AD8B4}" type="parTrans" cxnId="{A93CD86B-12B2-4272-8F8C-1229780D9D8A}">
      <dgm:prSet/>
      <dgm:spPr/>
      <dgm:t>
        <a:bodyPr/>
        <a:lstStyle/>
        <a:p>
          <a:endParaRPr lang="ru-RU"/>
        </a:p>
      </dgm:t>
    </dgm:pt>
    <dgm:pt modelId="{2FB74920-7311-4817-91DF-1C3D7F54D9E7}" type="sibTrans" cxnId="{A93CD86B-12B2-4272-8F8C-1229780D9D8A}">
      <dgm:prSet/>
      <dgm:spPr/>
      <dgm:t>
        <a:bodyPr/>
        <a:lstStyle/>
        <a:p>
          <a:endParaRPr lang="ru-RU"/>
        </a:p>
      </dgm:t>
    </dgm:pt>
    <dgm:pt modelId="{01656EA5-92BB-49F5-86AF-8067B9A35FAE}" type="pres">
      <dgm:prSet presAssocID="{578E6281-3829-46AE-BF32-04AE228FBE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475A55-9997-431F-A584-A7199B731261}" type="pres">
      <dgm:prSet presAssocID="{E62114B6-FCF4-434C-9630-0207958C3C4E}" presName="hierRoot1" presStyleCnt="0"/>
      <dgm:spPr/>
    </dgm:pt>
    <dgm:pt modelId="{834FB256-327F-4F89-B31E-9A3DD92C629F}" type="pres">
      <dgm:prSet presAssocID="{E62114B6-FCF4-434C-9630-0207958C3C4E}" presName="composite" presStyleCnt="0"/>
      <dgm:spPr/>
    </dgm:pt>
    <dgm:pt modelId="{8C0D9DD9-A6FC-457B-A385-FC65F39946A5}" type="pres">
      <dgm:prSet presAssocID="{E62114B6-FCF4-434C-9630-0207958C3C4E}" presName="background" presStyleLbl="node0" presStyleIdx="0" presStyleCnt="1"/>
      <dgm:spPr/>
    </dgm:pt>
    <dgm:pt modelId="{5E486136-799C-4839-B3A9-49E05B3223AF}" type="pres">
      <dgm:prSet presAssocID="{E62114B6-FCF4-434C-9630-0207958C3C4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A1DDC-568D-46BC-9E84-6967A1F72E8B}" type="pres">
      <dgm:prSet presAssocID="{E62114B6-FCF4-434C-9630-0207958C3C4E}" presName="hierChild2" presStyleCnt="0"/>
      <dgm:spPr/>
    </dgm:pt>
    <dgm:pt modelId="{5E420A92-8C8C-4B69-A977-FBB191449053}" type="pres">
      <dgm:prSet presAssocID="{C144AA8A-E9D3-4E4D-A61E-85C5328660D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FFEC885-2D69-4F34-A7C6-3644138E136D}" type="pres">
      <dgm:prSet presAssocID="{687D7188-FE89-4D9C-A2E0-56B19BD56718}" presName="hierRoot2" presStyleCnt="0"/>
      <dgm:spPr/>
    </dgm:pt>
    <dgm:pt modelId="{88C9BDD1-98BA-4ABF-A755-928C297EA57E}" type="pres">
      <dgm:prSet presAssocID="{687D7188-FE89-4D9C-A2E0-56B19BD56718}" presName="composite2" presStyleCnt="0"/>
      <dgm:spPr/>
    </dgm:pt>
    <dgm:pt modelId="{92E45214-F4B1-4AA4-A977-6D9CB4233437}" type="pres">
      <dgm:prSet presAssocID="{687D7188-FE89-4D9C-A2E0-56B19BD56718}" presName="background2" presStyleLbl="node2" presStyleIdx="0" presStyleCnt="2"/>
      <dgm:spPr/>
    </dgm:pt>
    <dgm:pt modelId="{B56A8F57-4104-43EB-B255-778F6742659F}" type="pres">
      <dgm:prSet presAssocID="{687D7188-FE89-4D9C-A2E0-56B19BD56718}" presName="text2" presStyleLbl="fgAcc2" presStyleIdx="0" presStyleCnt="2" custScaleX="118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55F1A8-085A-4AFA-9001-E7A86B30B23F}" type="pres">
      <dgm:prSet presAssocID="{687D7188-FE89-4D9C-A2E0-56B19BD56718}" presName="hierChild3" presStyleCnt="0"/>
      <dgm:spPr/>
    </dgm:pt>
    <dgm:pt modelId="{6BECA6BF-6AF2-40C3-9054-0DD4C3B15381}" type="pres">
      <dgm:prSet presAssocID="{332FE4D6-3181-45E4-A123-054D8B09988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3287468-BC33-409D-BC0F-240B7BB192D6}" type="pres">
      <dgm:prSet presAssocID="{7E5ED7BA-E1E8-41A2-9D3C-6F9C2D6DC974}" presName="hierRoot3" presStyleCnt="0"/>
      <dgm:spPr/>
    </dgm:pt>
    <dgm:pt modelId="{35B636DE-7618-47FD-B4A7-6CFF04184FAC}" type="pres">
      <dgm:prSet presAssocID="{7E5ED7BA-E1E8-41A2-9D3C-6F9C2D6DC974}" presName="composite3" presStyleCnt="0"/>
      <dgm:spPr/>
    </dgm:pt>
    <dgm:pt modelId="{473BCDA9-BDD3-4EF6-99C0-6D76E3230C83}" type="pres">
      <dgm:prSet presAssocID="{7E5ED7BA-E1E8-41A2-9D3C-6F9C2D6DC974}" presName="background3" presStyleLbl="node3" presStyleIdx="0" presStyleCnt="3"/>
      <dgm:spPr/>
    </dgm:pt>
    <dgm:pt modelId="{0990E166-9D65-4DDE-82B9-929C9517E206}" type="pres">
      <dgm:prSet presAssocID="{7E5ED7BA-E1E8-41A2-9D3C-6F9C2D6DC974}" presName="text3" presStyleLbl="fgAcc3" presStyleIdx="0" presStyleCnt="3" custScaleX="112702" custScaleY="111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96FB9-B06C-4373-92E0-C42423B6B06D}" type="pres">
      <dgm:prSet presAssocID="{7E5ED7BA-E1E8-41A2-9D3C-6F9C2D6DC974}" presName="hierChild4" presStyleCnt="0"/>
      <dgm:spPr/>
    </dgm:pt>
    <dgm:pt modelId="{58799EDF-B127-435D-A584-41A858745DFB}" type="pres">
      <dgm:prSet presAssocID="{7C9F025A-AF1A-4E8B-8DEC-6D0D2CE3A6F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0DBA136-359D-49A5-8ADD-2F021CB18F72}" type="pres">
      <dgm:prSet presAssocID="{AD22CB17-0835-444A-A259-73070603D500}" presName="hierRoot3" presStyleCnt="0"/>
      <dgm:spPr/>
    </dgm:pt>
    <dgm:pt modelId="{8615928A-3C2C-4794-86A4-FC602AA42020}" type="pres">
      <dgm:prSet presAssocID="{AD22CB17-0835-444A-A259-73070603D500}" presName="composite3" presStyleCnt="0"/>
      <dgm:spPr/>
    </dgm:pt>
    <dgm:pt modelId="{144C60F3-CE0B-4E4D-8E7A-047A86F15C47}" type="pres">
      <dgm:prSet presAssocID="{AD22CB17-0835-444A-A259-73070603D500}" presName="background3" presStyleLbl="node3" presStyleIdx="1" presStyleCnt="3"/>
      <dgm:spPr/>
    </dgm:pt>
    <dgm:pt modelId="{6E8DED6E-6D66-4ED6-A841-46FAFA03D3CE}" type="pres">
      <dgm:prSet presAssocID="{AD22CB17-0835-444A-A259-73070603D50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64865-EAE2-41A8-86D0-FA65B8519A19}" type="pres">
      <dgm:prSet presAssocID="{AD22CB17-0835-444A-A259-73070603D500}" presName="hierChild4" presStyleCnt="0"/>
      <dgm:spPr/>
    </dgm:pt>
    <dgm:pt modelId="{C8385E92-77FB-4847-A107-4B061F681913}" type="pres">
      <dgm:prSet presAssocID="{69FFDCF7-5261-4665-9D13-D87A7C7AD8B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4BA8B31-502C-4154-9E6E-FE252C33DD3D}" type="pres">
      <dgm:prSet presAssocID="{942F6A71-FDBC-4CFB-8949-9F46801CE39A}" presName="hierRoot3" presStyleCnt="0"/>
      <dgm:spPr/>
    </dgm:pt>
    <dgm:pt modelId="{D3AC1163-CF53-4FA8-A803-00EA958FD5D0}" type="pres">
      <dgm:prSet presAssocID="{942F6A71-FDBC-4CFB-8949-9F46801CE39A}" presName="composite3" presStyleCnt="0"/>
      <dgm:spPr/>
    </dgm:pt>
    <dgm:pt modelId="{8D24295D-272A-453D-88FF-28DD22768967}" type="pres">
      <dgm:prSet presAssocID="{942F6A71-FDBC-4CFB-8949-9F46801CE39A}" presName="background3" presStyleLbl="node3" presStyleIdx="2" presStyleCnt="3"/>
      <dgm:spPr/>
    </dgm:pt>
    <dgm:pt modelId="{634CFA94-84E7-4FAB-A0E1-B51DBD164222}" type="pres">
      <dgm:prSet presAssocID="{942F6A71-FDBC-4CFB-8949-9F46801CE39A}" presName="text3" presStyleLbl="fgAcc3" presStyleIdx="2" presStyleCnt="3" custScaleX="133935" custScaleY="106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A99D98-5CEE-4805-83DD-C4FF1DFA1E90}" type="pres">
      <dgm:prSet presAssocID="{942F6A71-FDBC-4CFB-8949-9F46801CE39A}" presName="hierChild4" presStyleCnt="0"/>
      <dgm:spPr/>
    </dgm:pt>
    <dgm:pt modelId="{769187F8-CCBD-4D7C-A76B-567884077F60}" type="pres">
      <dgm:prSet presAssocID="{7FDD171A-D0C2-4740-82B9-144BFEB4F89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C76C02A-2A6B-4A82-A80C-A24D93E58366}" type="pres">
      <dgm:prSet presAssocID="{964D6ACF-3799-42DC-BD09-9E6641B9A4DE}" presName="hierRoot2" presStyleCnt="0"/>
      <dgm:spPr/>
    </dgm:pt>
    <dgm:pt modelId="{86610723-4F84-4E15-AE94-F05A8CF2B8B9}" type="pres">
      <dgm:prSet presAssocID="{964D6ACF-3799-42DC-BD09-9E6641B9A4DE}" presName="composite2" presStyleCnt="0"/>
      <dgm:spPr/>
    </dgm:pt>
    <dgm:pt modelId="{793182FE-1080-4909-8454-F61F37039A66}" type="pres">
      <dgm:prSet presAssocID="{964D6ACF-3799-42DC-BD09-9E6641B9A4DE}" presName="background2" presStyleLbl="node2" presStyleIdx="1" presStyleCnt="2"/>
      <dgm:spPr/>
    </dgm:pt>
    <dgm:pt modelId="{889024B7-DF05-44B1-BE86-2487E12D5BC6}" type="pres">
      <dgm:prSet presAssocID="{964D6ACF-3799-42DC-BD09-9E6641B9A4D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30685B-255C-4F81-8572-D866382A9BE8}" type="pres">
      <dgm:prSet presAssocID="{964D6ACF-3799-42DC-BD09-9E6641B9A4DE}" presName="hierChild3" presStyleCnt="0"/>
      <dgm:spPr/>
    </dgm:pt>
  </dgm:ptLst>
  <dgm:cxnLst>
    <dgm:cxn modelId="{A93CD86B-12B2-4272-8F8C-1229780D9D8A}" srcId="{687D7188-FE89-4D9C-A2E0-56B19BD56718}" destId="{942F6A71-FDBC-4CFB-8949-9F46801CE39A}" srcOrd="2" destOrd="0" parTransId="{69FFDCF7-5261-4665-9D13-D87A7C7AD8B4}" sibTransId="{2FB74920-7311-4817-91DF-1C3D7F54D9E7}"/>
    <dgm:cxn modelId="{1479BAE2-1A8F-4BDE-B2EA-D37EC29510D8}" type="presOf" srcId="{69FFDCF7-5261-4665-9D13-D87A7C7AD8B4}" destId="{C8385E92-77FB-4847-A107-4B061F681913}" srcOrd="0" destOrd="0" presId="urn:microsoft.com/office/officeart/2005/8/layout/hierarchy1"/>
    <dgm:cxn modelId="{BDBE1F17-CBA0-453F-A5FE-33682489FE95}" srcId="{687D7188-FE89-4D9C-A2E0-56B19BD56718}" destId="{7E5ED7BA-E1E8-41A2-9D3C-6F9C2D6DC974}" srcOrd="0" destOrd="0" parTransId="{332FE4D6-3181-45E4-A123-054D8B099888}" sibTransId="{950065AC-D3F6-4F4E-9CF9-9307635AFB70}"/>
    <dgm:cxn modelId="{95728B68-E4A5-4D78-92F6-840509AA7F7B}" srcId="{578E6281-3829-46AE-BF32-04AE228FBEC2}" destId="{E62114B6-FCF4-434C-9630-0207958C3C4E}" srcOrd="0" destOrd="0" parTransId="{B5874FF4-4C72-455C-BA6B-48EB757DE172}" sibTransId="{9F6233DF-4072-4D66-9FB4-D6A55C88EFE7}"/>
    <dgm:cxn modelId="{69D81C7B-3098-4A36-81C5-E4569444C911}" srcId="{E62114B6-FCF4-434C-9630-0207958C3C4E}" destId="{964D6ACF-3799-42DC-BD09-9E6641B9A4DE}" srcOrd="1" destOrd="0" parTransId="{7FDD171A-D0C2-4740-82B9-144BFEB4F894}" sibTransId="{032D3446-818D-4668-8035-4BEE01E0955D}"/>
    <dgm:cxn modelId="{2ECC2CB3-6917-40F4-92A3-8306379B7FFD}" type="presOf" srcId="{942F6A71-FDBC-4CFB-8949-9F46801CE39A}" destId="{634CFA94-84E7-4FAB-A0E1-B51DBD164222}" srcOrd="0" destOrd="0" presId="urn:microsoft.com/office/officeart/2005/8/layout/hierarchy1"/>
    <dgm:cxn modelId="{4EC9EAB4-1419-425E-B4B7-9F55DC20030E}" type="presOf" srcId="{AD22CB17-0835-444A-A259-73070603D500}" destId="{6E8DED6E-6D66-4ED6-A841-46FAFA03D3CE}" srcOrd="0" destOrd="0" presId="urn:microsoft.com/office/officeart/2005/8/layout/hierarchy1"/>
    <dgm:cxn modelId="{498873F4-3572-42E2-A941-0F8A055E78E6}" type="presOf" srcId="{E62114B6-FCF4-434C-9630-0207958C3C4E}" destId="{5E486136-799C-4839-B3A9-49E05B3223AF}" srcOrd="0" destOrd="0" presId="urn:microsoft.com/office/officeart/2005/8/layout/hierarchy1"/>
    <dgm:cxn modelId="{B0A4B695-5E5C-435E-9FF0-884707E08ABE}" type="presOf" srcId="{C144AA8A-E9D3-4E4D-A61E-85C5328660D5}" destId="{5E420A92-8C8C-4B69-A977-FBB191449053}" srcOrd="0" destOrd="0" presId="urn:microsoft.com/office/officeart/2005/8/layout/hierarchy1"/>
    <dgm:cxn modelId="{E87FF7B9-0945-4801-810A-6E9E6868BAF2}" type="presOf" srcId="{7FDD171A-D0C2-4740-82B9-144BFEB4F894}" destId="{769187F8-CCBD-4D7C-A76B-567884077F60}" srcOrd="0" destOrd="0" presId="urn:microsoft.com/office/officeart/2005/8/layout/hierarchy1"/>
    <dgm:cxn modelId="{419D8171-CC9D-4BBC-A07F-322D3ABFC7A6}" type="presOf" srcId="{7C9F025A-AF1A-4E8B-8DEC-6D0D2CE3A6F6}" destId="{58799EDF-B127-435D-A584-41A858745DFB}" srcOrd="0" destOrd="0" presId="urn:microsoft.com/office/officeart/2005/8/layout/hierarchy1"/>
    <dgm:cxn modelId="{CDED4C5B-A0BE-44A8-B720-23D2265BFE19}" srcId="{687D7188-FE89-4D9C-A2E0-56B19BD56718}" destId="{AD22CB17-0835-444A-A259-73070603D500}" srcOrd="1" destOrd="0" parTransId="{7C9F025A-AF1A-4E8B-8DEC-6D0D2CE3A6F6}" sibTransId="{FAE26B66-2772-4D18-8686-B4D1757132FD}"/>
    <dgm:cxn modelId="{401B0201-E284-439D-A701-CF2DD69344E2}" type="presOf" srcId="{964D6ACF-3799-42DC-BD09-9E6641B9A4DE}" destId="{889024B7-DF05-44B1-BE86-2487E12D5BC6}" srcOrd="0" destOrd="0" presId="urn:microsoft.com/office/officeart/2005/8/layout/hierarchy1"/>
    <dgm:cxn modelId="{923FEC78-5DF5-4CFB-8EED-68F824F9BF30}" type="presOf" srcId="{332FE4D6-3181-45E4-A123-054D8B099888}" destId="{6BECA6BF-6AF2-40C3-9054-0DD4C3B15381}" srcOrd="0" destOrd="0" presId="urn:microsoft.com/office/officeart/2005/8/layout/hierarchy1"/>
    <dgm:cxn modelId="{3F2B4D70-C215-4984-9162-36791F6FFB53}" type="presOf" srcId="{578E6281-3829-46AE-BF32-04AE228FBEC2}" destId="{01656EA5-92BB-49F5-86AF-8067B9A35FAE}" srcOrd="0" destOrd="0" presId="urn:microsoft.com/office/officeart/2005/8/layout/hierarchy1"/>
    <dgm:cxn modelId="{8AEF19FD-B51D-41C8-93A1-11F0449F455B}" srcId="{E62114B6-FCF4-434C-9630-0207958C3C4E}" destId="{687D7188-FE89-4D9C-A2E0-56B19BD56718}" srcOrd="0" destOrd="0" parTransId="{C144AA8A-E9D3-4E4D-A61E-85C5328660D5}" sibTransId="{833582A1-6F9F-41BA-BEEC-3EF280DFCCB5}"/>
    <dgm:cxn modelId="{91E299AA-F32A-4D68-A031-F38914DBD1BE}" type="presOf" srcId="{7E5ED7BA-E1E8-41A2-9D3C-6F9C2D6DC974}" destId="{0990E166-9D65-4DDE-82B9-929C9517E206}" srcOrd="0" destOrd="0" presId="urn:microsoft.com/office/officeart/2005/8/layout/hierarchy1"/>
    <dgm:cxn modelId="{FC3F19AA-6D3E-40AD-AD1B-E2CD2746E7FB}" type="presOf" srcId="{687D7188-FE89-4D9C-A2E0-56B19BD56718}" destId="{B56A8F57-4104-43EB-B255-778F6742659F}" srcOrd="0" destOrd="0" presId="urn:microsoft.com/office/officeart/2005/8/layout/hierarchy1"/>
    <dgm:cxn modelId="{FDAB0C03-A849-4323-9595-C73E51283CDB}" type="presParOf" srcId="{01656EA5-92BB-49F5-86AF-8067B9A35FAE}" destId="{1E475A55-9997-431F-A584-A7199B731261}" srcOrd="0" destOrd="0" presId="urn:microsoft.com/office/officeart/2005/8/layout/hierarchy1"/>
    <dgm:cxn modelId="{B3191A04-F1B1-44B1-A2FA-32F7385C0C44}" type="presParOf" srcId="{1E475A55-9997-431F-A584-A7199B731261}" destId="{834FB256-327F-4F89-B31E-9A3DD92C629F}" srcOrd="0" destOrd="0" presId="urn:microsoft.com/office/officeart/2005/8/layout/hierarchy1"/>
    <dgm:cxn modelId="{05F3067B-3246-435A-B337-6C1CE652CD14}" type="presParOf" srcId="{834FB256-327F-4F89-B31E-9A3DD92C629F}" destId="{8C0D9DD9-A6FC-457B-A385-FC65F39946A5}" srcOrd="0" destOrd="0" presId="urn:microsoft.com/office/officeart/2005/8/layout/hierarchy1"/>
    <dgm:cxn modelId="{213A1075-4F1C-46C5-BEFF-3CB5F87B0495}" type="presParOf" srcId="{834FB256-327F-4F89-B31E-9A3DD92C629F}" destId="{5E486136-799C-4839-B3A9-49E05B3223AF}" srcOrd="1" destOrd="0" presId="urn:microsoft.com/office/officeart/2005/8/layout/hierarchy1"/>
    <dgm:cxn modelId="{F203B22D-FD90-4BDF-8BE9-70278A25FB60}" type="presParOf" srcId="{1E475A55-9997-431F-A584-A7199B731261}" destId="{7CCA1DDC-568D-46BC-9E84-6967A1F72E8B}" srcOrd="1" destOrd="0" presId="urn:microsoft.com/office/officeart/2005/8/layout/hierarchy1"/>
    <dgm:cxn modelId="{73F175B8-22E1-4F1F-A9E3-A12D1CC68742}" type="presParOf" srcId="{7CCA1DDC-568D-46BC-9E84-6967A1F72E8B}" destId="{5E420A92-8C8C-4B69-A977-FBB191449053}" srcOrd="0" destOrd="0" presId="urn:microsoft.com/office/officeart/2005/8/layout/hierarchy1"/>
    <dgm:cxn modelId="{ECB56FDD-6335-4DCD-A953-0F152AE45EBB}" type="presParOf" srcId="{7CCA1DDC-568D-46BC-9E84-6967A1F72E8B}" destId="{2FFEC885-2D69-4F34-A7C6-3644138E136D}" srcOrd="1" destOrd="0" presId="urn:microsoft.com/office/officeart/2005/8/layout/hierarchy1"/>
    <dgm:cxn modelId="{43CE5BE7-6213-48F8-B02F-7848DCC04E6B}" type="presParOf" srcId="{2FFEC885-2D69-4F34-A7C6-3644138E136D}" destId="{88C9BDD1-98BA-4ABF-A755-928C297EA57E}" srcOrd="0" destOrd="0" presId="urn:microsoft.com/office/officeart/2005/8/layout/hierarchy1"/>
    <dgm:cxn modelId="{A457B28F-F405-4E4C-86B9-5BED061C944A}" type="presParOf" srcId="{88C9BDD1-98BA-4ABF-A755-928C297EA57E}" destId="{92E45214-F4B1-4AA4-A977-6D9CB4233437}" srcOrd="0" destOrd="0" presId="urn:microsoft.com/office/officeart/2005/8/layout/hierarchy1"/>
    <dgm:cxn modelId="{73A036BD-D05E-47DB-B83A-E12DA814AB06}" type="presParOf" srcId="{88C9BDD1-98BA-4ABF-A755-928C297EA57E}" destId="{B56A8F57-4104-43EB-B255-778F6742659F}" srcOrd="1" destOrd="0" presId="urn:microsoft.com/office/officeart/2005/8/layout/hierarchy1"/>
    <dgm:cxn modelId="{73B12B70-A95D-4747-930E-E8E180F15AE5}" type="presParOf" srcId="{2FFEC885-2D69-4F34-A7C6-3644138E136D}" destId="{AF55F1A8-085A-4AFA-9001-E7A86B30B23F}" srcOrd="1" destOrd="0" presId="urn:microsoft.com/office/officeart/2005/8/layout/hierarchy1"/>
    <dgm:cxn modelId="{50A4DC1B-DC94-4B13-BF3C-F608953F2F8E}" type="presParOf" srcId="{AF55F1A8-085A-4AFA-9001-E7A86B30B23F}" destId="{6BECA6BF-6AF2-40C3-9054-0DD4C3B15381}" srcOrd="0" destOrd="0" presId="urn:microsoft.com/office/officeart/2005/8/layout/hierarchy1"/>
    <dgm:cxn modelId="{0F9F6C79-55DA-4A2B-9D6A-CD876F4D7ACD}" type="presParOf" srcId="{AF55F1A8-085A-4AFA-9001-E7A86B30B23F}" destId="{F3287468-BC33-409D-BC0F-240B7BB192D6}" srcOrd="1" destOrd="0" presId="urn:microsoft.com/office/officeart/2005/8/layout/hierarchy1"/>
    <dgm:cxn modelId="{0F43DA99-3B80-47AC-A529-A4EF8E86FF37}" type="presParOf" srcId="{F3287468-BC33-409D-BC0F-240B7BB192D6}" destId="{35B636DE-7618-47FD-B4A7-6CFF04184FAC}" srcOrd="0" destOrd="0" presId="urn:microsoft.com/office/officeart/2005/8/layout/hierarchy1"/>
    <dgm:cxn modelId="{91ECB529-B5C0-44AE-9A10-63EA7EFC8905}" type="presParOf" srcId="{35B636DE-7618-47FD-B4A7-6CFF04184FAC}" destId="{473BCDA9-BDD3-4EF6-99C0-6D76E3230C83}" srcOrd="0" destOrd="0" presId="urn:microsoft.com/office/officeart/2005/8/layout/hierarchy1"/>
    <dgm:cxn modelId="{E644F3EE-7BF4-47DC-BC25-BF76AF52579F}" type="presParOf" srcId="{35B636DE-7618-47FD-B4A7-6CFF04184FAC}" destId="{0990E166-9D65-4DDE-82B9-929C9517E206}" srcOrd="1" destOrd="0" presId="urn:microsoft.com/office/officeart/2005/8/layout/hierarchy1"/>
    <dgm:cxn modelId="{842E0FD3-934F-4025-9D27-15097F1C80AD}" type="presParOf" srcId="{F3287468-BC33-409D-BC0F-240B7BB192D6}" destId="{10296FB9-B06C-4373-92E0-C42423B6B06D}" srcOrd="1" destOrd="0" presId="urn:microsoft.com/office/officeart/2005/8/layout/hierarchy1"/>
    <dgm:cxn modelId="{EA857D59-C754-47D6-AC93-2F988C1FEAE4}" type="presParOf" srcId="{AF55F1A8-085A-4AFA-9001-E7A86B30B23F}" destId="{58799EDF-B127-435D-A584-41A858745DFB}" srcOrd="2" destOrd="0" presId="urn:microsoft.com/office/officeart/2005/8/layout/hierarchy1"/>
    <dgm:cxn modelId="{4FE9FD2A-2570-49A2-A433-9823C922B9C7}" type="presParOf" srcId="{AF55F1A8-085A-4AFA-9001-E7A86B30B23F}" destId="{B0DBA136-359D-49A5-8ADD-2F021CB18F72}" srcOrd="3" destOrd="0" presId="urn:microsoft.com/office/officeart/2005/8/layout/hierarchy1"/>
    <dgm:cxn modelId="{F4D44496-BC98-4495-9FF2-455E60EE4393}" type="presParOf" srcId="{B0DBA136-359D-49A5-8ADD-2F021CB18F72}" destId="{8615928A-3C2C-4794-86A4-FC602AA42020}" srcOrd="0" destOrd="0" presId="urn:microsoft.com/office/officeart/2005/8/layout/hierarchy1"/>
    <dgm:cxn modelId="{3883FDE3-915E-49B3-9FF0-18698A0FB3FE}" type="presParOf" srcId="{8615928A-3C2C-4794-86A4-FC602AA42020}" destId="{144C60F3-CE0B-4E4D-8E7A-047A86F15C47}" srcOrd="0" destOrd="0" presId="urn:microsoft.com/office/officeart/2005/8/layout/hierarchy1"/>
    <dgm:cxn modelId="{E9A9A853-1A77-4731-91A8-C0C4DB868CC6}" type="presParOf" srcId="{8615928A-3C2C-4794-86A4-FC602AA42020}" destId="{6E8DED6E-6D66-4ED6-A841-46FAFA03D3CE}" srcOrd="1" destOrd="0" presId="urn:microsoft.com/office/officeart/2005/8/layout/hierarchy1"/>
    <dgm:cxn modelId="{13AD919F-4515-4FB1-B11F-CEE9669FD845}" type="presParOf" srcId="{B0DBA136-359D-49A5-8ADD-2F021CB18F72}" destId="{1B564865-EAE2-41A8-86D0-FA65B8519A19}" srcOrd="1" destOrd="0" presId="urn:microsoft.com/office/officeart/2005/8/layout/hierarchy1"/>
    <dgm:cxn modelId="{4FEA87CE-91D5-4CB0-97FA-C3E6D907DF78}" type="presParOf" srcId="{AF55F1A8-085A-4AFA-9001-E7A86B30B23F}" destId="{C8385E92-77FB-4847-A107-4B061F681913}" srcOrd="4" destOrd="0" presId="urn:microsoft.com/office/officeart/2005/8/layout/hierarchy1"/>
    <dgm:cxn modelId="{F9D98E2E-3D6F-4AD4-B35C-B12D57328FD2}" type="presParOf" srcId="{AF55F1A8-085A-4AFA-9001-E7A86B30B23F}" destId="{94BA8B31-502C-4154-9E6E-FE252C33DD3D}" srcOrd="5" destOrd="0" presId="urn:microsoft.com/office/officeart/2005/8/layout/hierarchy1"/>
    <dgm:cxn modelId="{AA5F3F77-8A62-4D81-9423-190317689943}" type="presParOf" srcId="{94BA8B31-502C-4154-9E6E-FE252C33DD3D}" destId="{D3AC1163-CF53-4FA8-A803-00EA958FD5D0}" srcOrd="0" destOrd="0" presId="urn:microsoft.com/office/officeart/2005/8/layout/hierarchy1"/>
    <dgm:cxn modelId="{D2139D20-EE3F-4CD6-B8DD-D78DE36CD3CE}" type="presParOf" srcId="{D3AC1163-CF53-4FA8-A803-00EA958FD5D0}" destId="{8D24295D-272A-453D-88FF-28DD22768967}" srcOrd="0" destOrd="0" presId="urn:microsoft.com/office/officeart/2005/8/layout/hierarchy1"/>
    <dgm:cxn modelId="{C9AC2AB8-5918-4A34-8C34-BDC39A4DEA09}" type="presParOf" srcId="{D3AC1163-CF53-4FA8-A803-00EA958FD5D0}" destId="{634CFA94-84E7-4FAB-A0E1-B51DBD164222}" srcOrd="1" destOrd="0" presId="urn:microsoft.com/office/officeart/2005/8/layout/hierarchy1"/>
    <dgm:cxn modelId="{DABFD6EC-71AE-4A8A-B379-3495F4B0C313}" type="presParOf" srcId="{94BA8B31-502C-4154-9E6E-FE252C33DD3D}" destId="{CAA99D98-5CEE-4805-83DD-C4FF1DFA1E90}" srcOrd="1" destOrd="0" presId="urn:microsoft.com/office/officeart/2005/8/layout/hierarchy1"/>
    <dgm:cxn modelId="{D34D878B-6DED-4610-AD4D-795BB3C88225}" type="presParOf" srcId="{7CCA1DDC-568D-46BC-9E84-6967A1F72E8B}" destId="{769187F8-CCBD-4D7C-A76B-567884077F60}" srcOrd="2" destOrd="0" presId="urn:microsoft.com/office/officeart/2005/8/layout/hierarchy1"/>
    <dgm:cxn modelId="{DB38C113-BEB6-40A7-B14B-BE5E445618E0}" type="presParOf" srcId="{7CCA1DDC-568D-46BC-9E84-6967A1F72E8B}" destId="{0C76C02A-2A6B-4A82-A80C-A24D93E58366}" srcOrd="3" destOrd="0" presId="urn:microsoft.com/office/officeart/2005/8/layout/hierarchy1"/>
    <dgm:cxn modelId="{9746D732-4184-4170-A670-F82C03C3A630}" type="presParOf" srcId="{0C76C02A-2A6B-4A82-A80C-A24D93E58366}" destId="{86610723-4F84-4E15-AE94-F05A8CF2B8B9}" srcOrd="0" destOrd="0" presId="urn:microsoft.com/office/officeart/2005/8/layout/hierarchy1"/>
    <dgm:cxn modelId="{E3DD8B0D-8F99-473B-B0F9-B9D0F82833CE}" type="presParOf" srcId="{86610723-4F84-4E15-AE94-F05A8CF2B8B9}" destId="{793182FE-1080-4909-8454-F61F37039A66}" srcOrd="0" destOrd="0" presId="urn:microsoft.com/office/officeart/2005/8/layout/hierarchy1"/>
    <dgm:cxn modelId="{BAAEDE6F-C7E7-4C3D-8D62-492FFA5F8024}" type="presParOf" srcId="{86610723-4F84-4E15-AE94-F05A8CF2B8B9}" destId="{889024B7-DF05-44B1-BE86-2487E12D5BC6}" srcOrd="1" destOrd="0" presId="urn:microsoft.com/office/officeart/2005/8/layout/hierarchy1"/>
    <dgm:cxn modelId="{80A79C4A-90C9-470E-9B8F-4CA35B0DF176}" type="presParOf" srcId="{0C76C02A-2A6B-4A82-A80C-A24D93E58366}" destId="{6A30685B-255C-4F81-8572-D866382A9BE8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9187F8-CCBD-4D7C-A76B-567884077F60}">
      <dsp:nvSpPr>
        <dsp:cNvPr id="0" name=""/>
        <dsp:cNvSpPr/>
      </dsp:nvSpPr>
      <dsp:spPr>
        <a:xfrm>
          <a:off x="5119389" y="1149376"/>
          <a:ext cx="1274265" cy="525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87"/>
              </a:lnTo>
              <a:lnTo>
                <a:pt x="1274265" y="358387"/>
              </a:lnTo>
              <a:lnTo>
                <a:pt x="1274265" y="525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85E92-77FB-4847-A107-4B061F681913}">
      <dsp:nvSpPr>
        <dsp:cNvPr id="0" name=""/>
        <dsp:cNvSpPr/>
      </dsp:nvSpPr>
      <dsp:spPr>
        <a:xfrm>
          <a:off x="4014341" y="2823525"/>
          <a:ext cx="2324940" cy="525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87"/>
              </a:lnTo>
              <a:lnTo>
                <a:pt x="2324940" y="358387"/>
              </a:lnTo>
              <a:lnTo>
                <a:pt x="2324940" y="525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99EDF-B127-435D-A584-41A858745DFB}">
      <dsp:nvSpPr>
        <dsp:cNvPr id="0" name=""/>
        <dsp:cNvSpPr/>
      </dsp:nvSpPr>
      <dsp:spPr>
        <a:xfrm>
          <a:off x="3822366" y="2823525"/>
          <a:ext cx="191974" cy="525902"/>
        </a:xfrm>
        <a:custGeom>
          <a:avLst/>
          <a:gdLst/>
          <a:ahLst/>
          <a:cxnLst/>
          <a:rect l="0" t="0" r="0" b="0"/>
          <a:pathLst>
            <a:path>
              <a:moveTo>
                <a:pt x="191974" y="0"/>
              </a:moveTo>
              <a:lnTo>
                <a:pt x="191974" y="358387"/>
              </a:lnTo>
              <a:lnTo>
                <a:pt x="0" y="358387"/>
              </a:lnTo>
              <a:lnTo>
                <a:pt x="0" y="525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CA6BF-6AF2-40C3-9054-0DD4C3B15381}">
      <dsp:nvSpPr>
        <dsp:cNvPr id="0" name=""/>
        <dsp:cNvSpPr/>
      </dsp:nvSpPr>
      <dsp:spPr>
        <a:xfrm>
          <a:off x="1497426" y="2823525"/>
          <a:ext cx="2516914" cy="525902"/>
        </a:xfrm>
        <a:custGeom>
          <a:avLst/>
          <a:gdLst/>
          <a:ahLst/>
          <a:cxnLst/>
          <a:rect l="0" t="0" r="0" b="0"/>
          <a:pathLst>
            <a:path>
              <a:moveTo>
                <a:pt x="2516914" y="0"/>
              </a:moveTo>
              <a:lnTo>
                <a:pt x="2516914" y="358387"/>
              </a:lnTo>
              <a:lnTo>
                <a:pt x="0" y="358387"/>
              </a:lnTo>
              <a:lnTo>
                <a:pt x="0" y="525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20A92-8C8C-4B69-A977-FBB191449053}">
      <dsp:nvSpPr>
        <dsp:cNvPr id="0" name=""/>
        <dsp:cNvSpPr/>
      </dsp:nvSpPr>
      <dsp:spPr>
        <a:xfrm>
          <a:off x="4014341" y="1149376"/>
          <a:ext cx="1105048" cy="525902"/>
        </a:xfrm>
        <a:custGeom>
          <a:avLst/>
          <a:gdLst/>
          <a:ahLst/>
          <a:cxnLst/>
          <a:rect l="0" t="0" r="0" b="0"/>
          <a:pathLst>
            <a:path>
              <a:moveTo>
                <a:pt x="1105048" y="0"/>
              </a:moveTo>
              <a:lnTo>
                <a:pt x="1105048" y="358387"/>
              </a:lnTo>
              <a:lnTo>
                <a:pt x="0" y="358387"/>
              </a:lnTo>
              <a:lnTo>
                <a:pt x="0" y="525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D9DD9-A6FC-457B-A385-FC65F39946A5}">
      <dsp:nvSpPr>
        <dsp:cNvPr id="0" name=""/>
        <dsp:cNvSpPr/>
      </dsp:nvSpPr>
      <dsp:spPr>
        <a:xfrm>
          <a:off x="4215258" y="1130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86136-799C-4839-B3A9-49E05B3223AF}">
      <dsp:nvSpPr>
        <dsp:cNvPr id="0" name=""/>
        <dsp:cNvSpPr/>
      </dsp:nvSpPr>
      <dsp:spPr>
        <a:xfrm>
          <a:off x="4416176" y="192002"/>
          <a:ext cx="1808261" cy="1148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freight trains</a:t>
          </a:r>
          <a:endParaRPr lang="ru-RU" sz="3200" kern="1200" dirty="0"/>
        </a:p>
      </dsp:txBody>
      <dsp:txXfrm>
        <a:off x="4416176" y="192002"/>
        <a:ext cx="1808261" cy="1148246"/>
      </dsp:txXfrm>
    </dsp:sp>
    <dsp:sp modelId="{92E45214-F4B1-4AA4-A977-6D9CB4233437}">
      <dsp:nvSpPr>
        <dsp:cNvPr id="0" name=""/>
        <dsp:cNvSpPr/>
      </dsp:nvSpPr>
      <dsp:spPr>
        <a:xfrm>
          <a:off x="2940993" y="1675279"/>
          <a:ext cx="2146695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A8F57-4104-43EB-B255-778F6742659F}">
      <dsp:nvSpPr>
        <dsp:cNvPr id="0" name=""/>
        <dsp:cNvSpPr/>
      </dsp:nvSpPr>
      <dsp:spPr>
        <a:xfrm>
          <a:off x="3141910" y="1866151"/>
          <a:ext cx="2146695" cy="1148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mainline freights</a:t>
          </a:r>
          <a:endParaRPr lang="ru-RU" sz="3200" kern="1200" dirty="0"/>
        </a:p>
      </dsp:txBody>
      <dsp:txXfrm>
        <a:off x="3141910" y="1866151"/>
        <a:ext cx="2146695" cy="1148246"/>
      </dsp:txXfrm>
    </dsp:sp>
    <dsp:sp modelId="{473BCDA9-BDD3-4EF6-99C0-6D76E3230C83}">
      <dsp:nvSpPr>
        <dsp:cNvPr id="0" name=""/>
        <dsp:cNvSpPr/>
      </dsp:nvSpPr>
      <dsp:spPr>
        <a:xfrm>
          <a:off x="478452" y="3349428"/>
          <a:ext cx="2037947" cy="1282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0E166-9D65-4DDE-82B9-929C9517E206}">
      <dsp:nvSpPr>
        <dsp:cNvPr id="0" name=""/>
        <dsp:cNvSpPr/>
      </dsp:nvSpPr>
      <dsp:spPr>
        <a:xfrm>
          <a:off x="679370" y="3540300"/>
          <a:ext cx="2037947" cy="1282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manifest / mixed trains</a:t>
          </a:r>
          <a:endParaRPr lang="ru-RU" sz="3200" kern="1200" dirty="0"/>
        </a:p>
      </dsp:txBody>
      <dsp:txXfrm>
        <a:off x="679370" y="3540300"/>
        <a:ext cx="2037947" cy="1282981"/>
      </dsp:txXfrm>
    </dsp:sp>
    <dsp:sp modelId="{144C60F3-CE0B-4E4D-8E7A-047A86F15C47}">
      <dsp:nvSpPr>
        <dsp:cNvPr id="0" name=""/>
        <dsp:cNvSpPr/>
      </dsp:nvSpPr>
      <dsp:spPr>
        <a:xfrm>
          <a:off x="2918236" y="3349428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DED6E-6D66-4ED6-A841-46FAFA03D3CE}">
      <dsp:nvSpPr>
        <dsp:cNvPr id="0" name=""/>
        <dsp:cNvSpPr/>
      </dsp:nvSpPr>
      <dsp:spPr>
        <a:xfrm>
          <a:off x="3119154" y="3540300"/>
          <a:ext cx="1808261" cy="1148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unit trains</a:t>
          </a:r>
          <a:endParaRPr lang="ru-RU" sz="3200" kern="1200" dirty="0"/>
        </a:p>
      </dsp:txBody>
      <dsp:txXfrm>
        <a:off x="3119154" y="3540300"/>
        <a:ext cx="1808261" cy="1148246"/>
      </dsp:txXfrm>
    </dsp:sp>
    <dsp:sp modelId="{8D24295D-272A-453D-88FF-28DD22768967}">
      <dsp:nvSpPr>
        <dsp:cNvPr id="0" name=""/>
        <dsp:cNvSpPr/>
      </dsp:nvSpPr>
      <dsp:spPr>
        <a:xfrm>
          <a:off x="5128333" y="3349428"/>
          <a:ext cx="2421895" cy="1223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CFA94-84E7-4FAB-A0E1-B51DBD164222}">
      <dsp:nvSpPr>
        <dsp:cNvPr id="0" name=""/>
        <dsp:cNvSpPr/>
      </dsp:nvSpPr>
      <dsp:spPr>
        <a:xfrm>
          <a:off x="5329251" y="3540300"/>
          <a:ext cx="2421895" cy="1223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intermodal trains</a:t>
          </a:r>
          <a:endParaRPr lang="ru-RU" sz="3200" kern="1200" dirty="0"/>
        </a:p>
      </dsp:txBody>
      <dsp:txXfrm>
        <a:off x="5329251" y="3540300"/>
        <a:ext cx="2421895" cy="1223697"/>
      </dsp:txXfrm>
    </dsp:sp>
    <dsp:sp modelId="{793182FE-1080-4909-8454-F61F37039A66}">
      <dsp:nvSpPr>
        <dsp:cNvPr id="0" name=""/>
        <dsp:cNvSpPr/>
      </dsp:nvSpPr>
      <dsp:spPr>
        <a:xfrm>
          <a:off x="5489524" y="1675279"/>
          <a:ext cx="1808261" cy="1148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24B7-DF05-44B1-BE86-2487E12D5BC6}">
      <dsp:nvSpPr>
        <dsp:cNvPr id="0" name=""/>
        <dsp:cNvSpPr/>
      </dsp:nvSpPr>
      <dsp:spPr>
        <a:xfrm>
          <a:off x="5690442" y="1866151"/>
          <a:ext cx="1808261" cy="1148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locals</a:t>
          </a:r>
          <a:endParaRPr lang="ru-RU" sz="3200" kern="1200" dirty="0"/>
        </a:p>
      </dsp:txBody>
      <dsp:txXfrm>
        <a:off x="5690442" y="1866151"/>
        <a:ext cx="1808261" cy="1148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ИК\конференции\приветствия\картинки\hi-hello-funny-clip-art-1288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1860550"/>
            <a:ext cx="5626100" cy="3136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21510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GOOD MORNING,</a:t>
            </a:r>
            <a:br>
              <a:rPr lang="en-US" sz="6600" b="1" dirty="0" smtClean="0"/>
            </a:br>
            <a:r>
              <a:rPr lang="en-US" sz="6600" b="1" dirty="0" smtClean="0"/>
              <a:t> DEAR STUDENTS!</a:t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GOOD MORNING, </a:t>
            </a:r>
            <a:br>
              <a:rPr lang="en-US" sz="6600" b="1" dirty="0" smtClean="0"/>
            </a:br>
            <a:r>
              <a:rPr lang="en-US" sz="6600" b="1" dirty="0" smtClean="0"/>
              <a:t>DEAR GUESTS!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Railroads operate two main types of </a:t>
            </a:r>
            <a:r>
              <a:rPr lang="en-US" dirty="0" smtClean="0">
                <a:solidFill>
                  <a:srgbClr val="FF0000"/>
                </a:solidFill>
              </a:rPr>
              <a:t>passenger</a:t>
            </a:r>
            <a:r>
              <a:rPr lang="en-US" dirty="0" smtClean="0"/>
              <a:t> trains: commuter trains and intercity trains.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10_4ddef1ee8c3de62412cc08be1cec25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857496"/>
            <a:ext cx="4929222" cy="353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_______trains carry passengers between large cities and the surrounding suburbs.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56"/>
            <a:ext cx="8229600" cy="4500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smtClean="0">
                <a:solidFill>
                  <a:srgbClr val="FF0000"/>
                </a:solidFill>
              </a:rPr>
              <a:t>Commuter</a:t>
            </a:r>
            <a:r>
              <a:rPr lang="en-US" dirty="0" smtClean="0"/>
              <a:t> trains carry passengers between large cities and the surrounding suburbs.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lickr-train-luxembourg-bindon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0600" y="2857500"/>
            <a:ext cx="4622800" cy="346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65347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6. The longest _______trains cover great distances and take several days to complete.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65347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6. The longest </a:t>
            </a:r>
            <a:r>
              <a:rPr lang="en-US" dirty="0" smtClean="0">
                <a:solidFill>
                  <a:srgbClr val="FF0000"/>
                </a:solidFill>
              </a:rPr>
              <a:t>intercity</a:t>
            </a:r>
            <a:r>
              <a:rPr lang="en-US" dirty="0" smtClean="0"/>
              <a:t> trains cover great distances and take several days to complete.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hi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786058"/>
            <a:ext cx="5214974" cy="3518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073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Many intercity passenger trains have special ______, such as dining ____ and sleeping ____, in addition to coaches.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6785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7. Many intercity passenger trains have special </a:t>
            </a:r>
            <a:r>
              <a:rPr lang="en-US" dirty="0" smtClean="0">
                <a:solidFill>
                  <a:srgbClr val="FF0000"/>
                </a:solidFill>
              </a:rPr>
              <a:t>cars</a:t>
            </a:r>
            <a:r>
              <a:rPr lang="en-US" dirty="0" smtClean="0"/>
              <a:t>, such as dining </a:t>
            </a:r>
            <a:r>
              <a:rPr lang="en-US" dirty="0" smtClean="0">
                <a:solidFill>
                  <a:srgbClr val="FF0000"/>
                </a:solidFill>
              </a:rPr>
              <a:t>cars</a:t>
            </a:r>
            <a:r>
              <a:rPr lang="en-US" dirty="0" smtClean="0"/>
              <a:t> and sleeping </a:t>
            </a:r>
            <a:r>
              <a:rPr lang="en-US" dirty="0" smtClean="0">
                <a:solidFill>
                  <a:srgbClr val="FF0000"/>
                </a:solidFill>
              </a:rPr>
              <a:t>cars</a:t>
            </a:r>
            <a:r>
              <a:rPr lang="en-US" dirty="0" smtClean="0"/>
              <a:t>, in addition to coaches.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717032"/>
            <a:ext cx="6654212" cy="1762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8. A_______ is another word for a passenger car.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8. A </a:t>
            </a:r>
            <a:r>
              <a:rPr lang="en-US" dirty="0" smtClean="0">
                <a:solidFill>
                  <a:srgbClr val="FF0000"/>
                </a:solidFill>
              </a:rPr>
              <a:t>coach</a:t>
            </a:r>
            <a:r>
              <a:rPr lang="en-US" dirty="0" smtClean="0"/>
              <a:t> is another word for a passenger car.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7537682" cy="2643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9. In the 1950’s US railroads introduced _____cars to carry truck trailers.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HOMEWORK</a:t>
            </a:r>
            <a:endParaRPr lang="ru-RU" sz="8800" b="1" dirty="0"/>
          </a:p>
        </p:txBody>
      </p:sp>
      <p:pic>
        <p:nvPicPr>
          <p:cNvPr id="5123" name="Picture 3" descr="F:\КИК\открытый урок\открытый урок Грузовые поезда\картинки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3948121" cy="29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9. In the 1950’s US railroads introduced </a:t>
            </a:r>
            <a:r>
              <a:rPr lang="en-US" dirty="0" smtClean="0">
                <a:solidFill>
                  <a:srgbClr val="FF0000"/>
                </a:solidFill>
              </a:rPr>
              <a:t>flat</a:t>
            </a:r>
            <a:r>
              <a:rPr lang="en-US" dirty="0" smtClean="0"/>
              <a:t> cars to carry truck trailers.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5536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86189"/>
            <a:ext cx="8229600" cy="1914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10. _____cars are used to carry coal.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10. </a:t>
            </a:r>
            <a:r>
              <a:rPr lang="en-US" dirty="0" smtClean="0">
                <a:solidFill>
                  <a:srgbClr val="FF0000"/>
                </a:solidFill>
              </a:rPr>
              <a:t>Box</a:t>
            </a:r>
            <a:r>
              <a:rPr lang="en-US" dirty="0" smtClean="0"/>
              <a:t> cars are used to carry coal.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120680" cy="3225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6805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11. Intercity trains consist of _________cars which let passengers to have a sleep in a long  journey. They also have __________cars to provide meals for passengers.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14340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11. Intercity trains consist of </a:t>
            </a:r>
            <a:r>
              <a:rPr lang="en-US" dirty="0" smtClean="0">
                <a:solidFill>
                  <a:srgbClr val="FF0000"/>
                </a:solidFill>
              </a:rPr>
              <a:t>sleeping</a:t>
            </a:r>
            <a:r>
              <a:rPr lang="en-US" dirty="0" smtClean="0"/>
              <a:t> cars which let passengers to have a sleep in a long  journey. They also have </a:t>
            </a:r>
            <a:r>
              <a:rPr lang="en-US" dirty="0" smtClean="0">
                <a:solidFill>
                  <a:srgbClr val="FF0000"/>
                </a:solidFill>
              </a:rPr>
              <a:t>dining</a:t>
            </a:r>
            <a:r>
              <a:rPr lang="en-US" dirty="0" smtClean="0"/>
              <a:t> cars to provide meals for passengers.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КИК\открытый урок\открытый урок Грузовые поезда\картинки\v-donetske-sdadut-v-arendu-vagony-restor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889380" cy="2917035"/>
          </a:xfrm>
          <a:prstGeom prst="rect">
            <a:avLst/>
          </a:prstGeom>
          <a:noFill/>
        </p:spPr>
      </p:pic>
      <p:pic>
        <p:nvPicPr>
          <p:cNvPr id="1027" name="Picture 3" descr="F:\КИК\открытый урок\открытый урок Грузовые поезда\картинки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938" y="3714752"/>
            <a:ext cx="3973374" cy="2976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12._________line routes link major cities.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12.</a:t>
            </a:r>
            <a:r>
              <a:rPr lang="en-US" dirty="0" smtClean="0">
                <a:solidFill>
                  <a:srgbClr val="FF0000"/>
                </a:solidFill>
              </a:rPr>
              <a:t>Main</a:t>
            </a:r>
            <a:r>
              <a:rPr lang="en-US" dirty="0" smtClean="0"/>
              <a:t> line routes link major cities.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_61575109_jex_1465813_de5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500306"/>
            <a:ext cx="6759242" cy="3802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13.________lines extend between main lines and various places not served by main lines.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13.</a:t>
            </a:r>
            <a:r>
              <a:rPr lang="en-US" dirty="0" smtClean="0">
                <a:solidFill>
                  <a:srgbClr val="FF0000"/>
                </a:solidFill>
              </a:rPr>
              <a:t>Branch</a:t>
            </a:r>
            <a:r>
              <a:rPr lang="en-US" dirty="0" smtClean="0"/>
              <a:t> lines extend between main lines and various places not served by main lines.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112635_5421ca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786058"/>
            <a:ext cx="5072098" cy="3804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US" b="1" dirty="0" smtClean="0"/>
              <a:t>LET’S LEARN SOMETHING NEW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572560" cy="165334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1._____trains carry the bulk of loads.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42" y="2509023"/>
            <a:ext cx="6911196" cy="3095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WORDS: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hopper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вагон с откидным дном</a:t>
            </a:r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301208"/>
            <a:ext cx="9036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/>
              <a:t>Covered hopper – </a:t>
            </a:r>
            <a:r>
              <a:rPr lang="ru-RU" sz="2500" b="1" dirty="0" smtClean="0"/>
              <a:t>крытый вагон с откидным дном</a:t>
            </a:r>
            <a:endParaRPr lang="en-US" sz="2500" b="1" dirty="0" smtClean="0"/>
          </a:p>
          <a:p>
            <a:pPr>
              <a:buFont typeface="Arial" pitchFamily="34" charset="0"/>
              <a:buChar char="•"/>
            </a:pPr>
            <a:r>
              <a:rPr lang="en-US" sz="2500" b="1" dirty="0" smtClean="0"/>
              <a:t>Open top hopper car – </a:t>
            </a:r>
            <a:r>
              <a:rPr lang="ru-RU" sz="2500" b="1" dirty="0" smtClean="0"/>
              <a:t>открытый вагон с откидным дном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WORDS: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autorack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вагон для перевозки</a:t>
            </a: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легковых автомобилей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143248"/>
            <a:ext cx="6643734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5810262" cy="29051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en-US" b="1" dirty="0" smtClean="0"/>
              <a:t>NEW WORDS: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smtClean="0"/>
              <a:t>tank car –</a:t>
            </a:r>
            <a:r>
              <a:rPr lang="ru-RU" sz="3600" dirty="0" smtClean="0"/>
              <a:t> вагон-цистерна 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_________________________________</a:t>
            </a:r>
          </a:p>
          <a:p>
            <a:r>
              <a:rPr lang="en-US" sz="3600" dirty="0" smtClean="0"/>
              <a:t>to stack – </a:t>
            </a:r>
            <a:r>
              <a:rPr lang="ru-RU" sz="3600" dirty="0" smtClean="0"/>
              <a:t>складывать</a:t>
            </a:r>
          </a:p>
          <a:p>
            <a:r>
              <a:rPr lang="en-US" sz="3600" dirty="0" smtClean="0"/>
              <a:t>vehicle – </a:t>
            </a:r>
            <a:r>
              <a:rPr lang="ru-RU" sz="3600" dirty="0" smtClean="0"/>
              <a:t>транспортное средство</a:t>
            </a:r>
            <a:endParaRPr lang="en-US" sz="3600" dirty="0" smtClean="0"/>
          </a:p>
          <a:p>
            <a:pPr marL="514350" indent="-514350">
              <a:spcBef>
                <a:spcPts val="0"/>
              </a:spcBef>
              <a:buNone/>
            </a:pPr>
            <a:endParaRPr lang="ru-RU" sz="3600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858180" cy="1358738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Arial Rounded MT Bold" pitchFamily="34" charset="0"/>
              </a:rPr>
              <a:t>FREIGHT TRAINS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usa-2132383__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496"/>
            <a:ext cx="6215106" cy="349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/>
          <a:lstStyle/>
          <a:p>
            <a:r>
              <a:rPr lang="en-US" b="1" dirty="0" smtClean="0"/>
              <a:t>NEW WORDS: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 </a:t>
            </a:r>
            <a:r>
              <a:rPr lang="en-US" dirty="0" smtClean="0"/>
              <a:t>local –</a:t>
            </a:r>
            <a:r>
              <a:rPr lang="ru-RU" dirty="0" smtClean="0"/>
              <a:t> пригородный поезд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5. </a:t>
            </a:r>
            <a:r>
              <a:rPr lang="en-US" dirty="0" smtClean="0"/>
              <a:t>mainline freight – </a:t>
            </a:r>
            <a:r>
              <a:rPr lang="ru-RU" dirty="0" smtClean="0"/>
              <a:t>грузовой </a:t>
            </a:r>
          </a:p>
          <a:p>
            <a:pPr>
              <a:buNone/>
            </a:pPr>
            <a:r>
              <a:rPr lang="ru-RU" dirty="0" smtClean="0"/>
              <a:t>поезд дальнего следования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857232"/>
            <a:ext cx="3952892" cy="2964669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000504"/>
            <a:ext cx="3590931" cy="269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572008"/>
            <a:ext cx="4448175" cy="204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/>
          <a:lstStyle/>
          <a:p>
            <a:r>
              <a:rPr lang="en-US" b="1" dirty="0" smtClean="0"/>
              <a:t>NEW WORDS: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6. </a:t>
            </a:r>
            <a:r>
              <a:rPr lang="en-US" dirty="0" smtClean="0"/>
              <a:t>mixed freight</a:t>
            </a:r>
            <a:r>
              <a:rPr lang="ru-RU" dirty="0" smtClean="0"/>
              <a:t>/ </a:t>
            </a:r>
            <a:r>
              <a:rPr lang="en-US" dirty="0" smtClean="0"/>
              <a:t>manifest –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грузовой поезд, состоящий </a:t>
            </a:r>
          </a:p>
          <a:p>
            <a:pPr>
              <a:buNone/>
            </a:pPr>
            <a:r>
              <a:rPr lang="ru-RU" dirty="0" smtClean="0"/>
              <a:t>из вагонов разного типа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7. </a:t>
            </a:r>
            <a:r>
              <a:rPr lang="en-US" dirty="0" smtClean="0"/>
              <a:t>unit train – </a:t>
            </a:r>
            <a:r>
              <a:rPr lang="ru-RU" dirty="0" smtClean="0"/>
              <a:t>грузовой поезд, </a:t>
            </a:r>
          </a:p>
          <a:p>
            <a:pPr>
              <a:buNone/>
            </a:pPr>
            <a:r>
              <a:rPr lang="ru-RU" dirty="0" smtClean="0"/>
              <a:t>состоящий из вагонов одного </a:t>
            </a:r>
          </a:p>
          <a:p>
            <a:pPr>
              <a:buNone/>
            </a:pPr>
            <a:r>
              <a:rPr lang="ru-RU" dirty="0" smtClean="0"/>
              <a:t>типа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857232"/>
            <a:ext cx="3719517" cy="247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/>
          <a:lstStyle/>
          <a:p>
            <a:r>
              <a:rPr lang="en-US" b="1" dirty="0" smtClean="0"/>
              <a:t>NEW WORDS: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8. </a:t>
            </a:r>
            <a:r>
              <a:rPr lang="en-US" dirty="0" smtClean="0"/>
              <a:t>intermodal train –</a:t>
            </a:r>
            <a:r>
              <a:rPr lang="ru-RU" dirty="0" smtClean="0"/>
              <a:t> </a:t>
            </a:r>
            <a:r>
              <a:rPr lang="ru-RU" dirty="0" err="1" smtClean="0"/>
              <a:t>интермодальный</a:t>
            </a:r>
            <a:r>
              <a:rPr lang="ru-RU" dirty="0" smtClean="0"/>
              <a:t> поезд, специализирующийся на перевозке контейнеров с разным содержимым.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2387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en-US" b="1" dirty="0" smtClean="0"/>
              <a:t>TYPES OF FREIGHT TRAINS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36104"/>
          </a:xfrm>
        </p:spPr>
        <p:txBody>
          <a:bodyPr/>
          <a:lstStyle/>
          <a:p>
            <a:pPr algn="ctr"/>
            <a:r>
              <a:rPr lang="en-US" b="1" dirty="0" smtClean="0"/>
              <a:t>TRUE OR FALSE?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sz="3600" dirty="0" smtClean="0"/>
              <a:t>This is a hopper.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7217680" cy="25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36104"/>
          </a:xfrm>
        </p:spPr>
        <p:txBody>
          <a:bodyPr/>
          <a:lstStyle/>
          <a:p>
            <a:pPr algn="ctr"/>
            <a:r>
              <a:rPr lang="en-US" b="1" dirty="0" smtClean="0"/>
              <a:t>TRUE OR FALSE?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sz="3600" dirty="0" smtClean="0"/>
              <a:t>This is a </a:t>
            </a:r>
            <a:r>
              <a:rPr lang="en-US" sz="3600" dirty="0" smtClean="0"/>
              <a:t>covered hopper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endParaRPr lang="ru-RU" dirty="0"/>
          </a:p>
        </p:txBody>
      </p:sp>
      <p:pic>
        <p:nvPicPr>
          <p:cNvPr id="1026" name="Picture 2" descr="F:\КИК\открытый урок\открытый урок Грузовые поезда\картинки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14620"/>
            <a:ext cx="6948551" cy="292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082792"/>
          </a:xfrm>
        </p:spPr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Freight</a:t>
            </a:r>
            <a:r>
              <a:rPr lang="en-US" dirty="0" smtClean="0"/>
              <a:t> trains carry the bulk of loads.</a:t>
            </a:r>
            <a:endParaRPr lang="ru-RU" b="1" dirty="0"/>
          </a:p>
        </p:txBody>
      </p:sp>
      <p:pic>
        <p:nvPicPr>
          <p:cNvPr id="4" name="Содержимое 3" descr="usa-2132383__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839637"/>
            <a:ext cx="5643602" cy="3176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36104"/>
          </a:xfrm>
        </p:spPr>
        <p:txBody>
          <a:bodyPr/>
          <a:lstStyle/>
          <a:p>
            <a:pPr algn="ctr"/>
            <a:r>
              <a:rPr lang="en-US" b="1" dirty="0" smtClean="0"/>
              <a:t>TRUE OR FALSE?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sz="3600" dirty="0" smtClean="0"/>
              <a:t>This is </a:t>
            </a:r>
            <a:r>
              <a:rPr lang="en-US" sz="3600" dirty="0" smtClean="0"/>
              <a:t>an </a:t>
            </a:r>
            <a:r>
              <a:rPr lang="en-US" sz="3600" dirty="0" err="1" smtClean="0"/>
              <a:t>autorack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3" descr="F:\КИК\открытый урок\открытый урок Грузовые поезда\картинк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858046" cy="3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TRUE OR FALSE?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These are tank cars.</a:t>
            </a:r>
          </a:p>
          <a:p>
            <a:endParaRPr lang="ru-RU" dirty="0"/>
          </a:p>
        </p:txBody>
      </p:sp>
      <p:pic>
        <p:nvPicPr>
          <p:cNvPr id="9" name="Содержимое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04370"/>
            <a:ext cx="6266206" cy="2884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36104"/>
          </a:xfrm>
        </p:spPr>
        <p:txBody>
          <a:bodyPr/>
          <a:lstStyle/>
          <a:p>
            <a:pPr algn="ctr"/>
            <a:r>
              <a:rPr lang="en-US" b="1" dirty="0" smtClean="0"/>
              <a:t>TRUE OR FALSE?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sz="3600" dirty="0" smtClean="0"/>
              <a:t>It is a mainline freight.</a:t>
            </a:r>
          </a:p>
          <a:p>
            <a:endParaRPr lang="ru-RU" dirty="0"/>
          </a:p>
        </p:txBody>
      </p:sp>
      <p:pic>
        <p:nvPicPr>
          <p:cNvPr id="5" name="Рисунок 4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28900"/>
            <a:ext cx="4672972" cy="350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36104"/>
          </a:xfrm>
        </p:spPr>
        <p:txBody>
          <a:bodyPr/>
          <a:lstStyle/>
          <a:p>
            <a:pPr algn="ctr"/>
            <a:r>
              <a:rPr lang="en-US" b="1" dirty="0" smtClean="0"/>
              <a:t>TRUE OR FALSE?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sz="3600" dirty="0" smtClean="0"/>
              <a:t>It is a mixed freight.</a:t>
            </a:r>
          </a:p>
          <a:p>
            <a:endParaRPr lang="ru-RU" dirty="0"/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24944"/>
            <a:ext cx="6012256" cy="276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36104"/>
          </a:xfrm>
        </p:spPr>
        <p:txBody>
          <a:bodyPr/>
          <a:lstStyle/>
          <a:p>
            <a:pPr algn="ctr"/>
            <a:r>
              <a:rPr lang="en-US" b="1" dirty="0" smtClean="0"/>
              <a:t>TRUE OR FALSE?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sz="3600" dirty="0" smtClean="0"/>
              <a:t>It is a </a:t>
            </a:r>
            <a:r>
              <a:rPr lang="en-US" sz="3600" dirty="0" smtClean="0"/>
              <a:t>unit train</a:t>
            </a:r>
            <a:endParaRPr lang="en-US" sz="3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F:\КИК\открытый урок\открытый урок Грузовые поезда\картинки\5.jpg"/>
          <p:cNvPicPr>
            <a:picLocks noChangeAspect="1" noChangeArrowheads="1"/>
          </p:cNvPicPr>
          <p:nvPr/>
        </p:nvPicPr>
        <p:blipFill>
          <a:blip r:embed="rId2"/>
          <a:srcRect t="3337" b="6559"/>
          <a:stretch>
            <a:fillRect/>
          </a:stretch>
        </p:blipFill>
        <p:spPr bwMode="auto">
          <a:xfrm>
            <a:off x="1571604" y="2500306"/>
            <a:ext cx="571504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36104"/>
          </a:xfrm>
        </p:spPr>
        <p:txBody>
          <a:bodyPr/>
          <a:lstStyle/>
          <a:p>
            <a:pPr algn="ctr"/>
            <a:r>
              <a:rPr lang="en-US" b="1" dirty="0" smtClean="0"/>
              <a:t>TRUE OR FALSE?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sz="3600" dirty="0" smtClean="0"/>
              <a:t>It is an intermodal train.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064224" cy="379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39358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THE LESSON IS OVER.</a:t>
            </a:r>
            <a:br>
              <a:rPr lang="en-US" sz="7200" b="1" dirty="0" smtClean="0"/>
            </a:br>
            <a:r>
              <a:rPr lang="en-US" sz="7200" b="1" dirty="0" smtClean="0"/>
              <a:t>THANK YOU FOR YOUR WORK!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72560" cy="107157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2.__________ trains carry mail.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329642" cy="143985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Mail</a:t>
            </a:r>
            <a:r>
              <a:rPr lang="en-US" dirty="0" smtClean="0"/>
              <a:t> trains carry mail.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6" name="Содержимое 5" descr="Запуск-поез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285992"/>
            <a:ext cx="6084359" cy="4048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72560" cy="107157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3. The “Bullet Train” is a name for </a:t>
            </a:r>
            <a:r>
              <a:rPr lang="en-US" dirty="0" err="1" smtClean="0"/>
              <a:t>a______train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72560" cy="107157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3. The “Bullet Train” is a name for a </a:t>
            </a:r>
            <a:r>
              <a:rPr lang="en-US" dirty="0" smtClean="0">
                <a:solidFill>
                  <a:srgbClr val="FF0000"/>
                </a:solidFill>
              </a:rPr>
              <a:t>high-speed</a:t>
            </a:r>
            <a:r>
              <a:rPr lang="en-US" dirty="0" smtClean="0"/>
              <a:t> train.</a:t>
            </a:r>
            <a:endParaRPr lang="ru-RU" dirty="0"/>
          </a:p>
        </p:txBody>
      </p:sp>
      <p:pic>
        <p:nvPicPr>
          <p:cNvPr id="5" name="Содержимое 4" descr="Eurostar_HP_GettyImages-523321646-660x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1" y="2353743"/>
            <a:ext cx="6602288" cy="3861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4. </a:t>
            </a:r>
            <a:r>
              <a:rPr lang="en-US" dirty="0" smtClean="0"/>
              <a:t>Railroads operate two main types of ______trains: commuter trains and intercity trains.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1140</TotalTime>
  <Words>528</Words>
  <Application>Microsoft Office PowerPoint</Application>
  <PresentationFormat>Экран (4:3)</PresentationFormat>
  <Paragraphs>93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GOOD MORNING,  DEAR STUDENTS!   GOOD MORNING,  DEAR GUESTS!</vt:lpstr>
      <vt:lpstr>HOMEWORK</vt:lpstr>
      <vt:lpstr>1._____trains carry the bulk of loads.</vt:lpstr>
      <vt:lpstr>1. Freight trains carry the bulk of loads.</vt:lpstr>
      <vt:lpstr>2.__________ trains carry mail.</vt:lpstr>
      <vt:lpstr>  2. Mail trains carry mail. </vt:lpstr>
      <vt:lpstr>3. The “Bullet Train” is a name for a______train.</vt:lpstr>
      <vt:lpstr>3. The “Bullet Train” is a name for a high-speed train.</vt:lpstr>
      <vt:lpstr>           4. Railroads operate two main types of ______trains: commuter trains and intercity trains. </vt:lpstr>
      <vt:lpstr>           4. Railroads operate two main types of passenger trains: commuter trains and intercity trains. </vt:lpstr>
      <vt:lpstr>   5. _______trains carry passengers between large cities and the surrounding suburbs. </vt:lpstr>
      <vt:lpstr>      5. Commuter trains carry passengers between large cities and the surrounding suburbs. </vt:lpstr>
      <vt:lpstr>6. The longest _______trains cover great distances and take several days to complete. </vt:lpstr>
      <vt:lpstr>6. The longest intercity trains cover great distances and take several days to complete. </vt:lpstr>
      <vt:lpstr>    7. Many intercity passenger trains have special ______, such as dining ____ and sleeping ____, in addition to coaches.  </vt:lpstr>
      <vt:lpstr>7. Many intercity passenger trains have special cars, such as dining cars and sleeping cars, in addition to coaches.  </vt:lpstr>
      <vt:lpstr>8. A_______ is another word for a passenger car. </vt:lpstr>
      <vt:lpstr>8. A coach is another word for a passenger car. </vt:lpstr>
      <vt:lpstr>9. In the 1950’s US railroads introduced _____cars to carry truck trailers. </vt:lpstr>
      <vt:lpstr>9. In the 1950’s US railroads introduced flat cars to carry truck trailers. </vt:lpstr>
      <vt:lpstr>10. _____cars are used to carry coal. </vt:lpstr>
      <vt:lpstr>10. Box cars are used to carry coal. </vt:lpstr>
      <vt:lpstr>11. Intercity trains consist of _________cars which let passengers to have a sleep in a long  journey. They also have __________cars to provide meals for passengers. </vt:lpstr>
      <vt:lpstr>11. Intercity trains consist of sleeping cars which let passengers to have a sleep in a long  journey. They also have dining cars to provide meals for passengers. </vt:lpstr>
      <vt:lpstr>12._________line routes link major cities. </vt:lpstr>
      <vt:lpstr>12.Main line routes link major cities. </vt:lpstr>
      <vt:lpstr>13.________lines extend between main lines and various places not served by main lines. </vt:lpstr>
      <vt:lpstr>13.Branch lines extend between main lines and various places not served by main lines.  </vt:lpstr>
      <vt:lpstr>LET’S LEARN SOMETHING NEW</vt:lpstr>
      <vt:lpstr>NEW WORDS:</vt:lpstr>
      <vt:lpstr>NEW WORDS:</vt:lpstr>
      <vt:lpstr>NEW WORDS:</vt:lpstr>
      <vt:lpstr>FREIGHT TRAINS</vt:lpstr>
      <vt:lpstr>NEW WORDS:</vt:lpstr>
      <vt:lpstr>NEW WORDS:</vt:lpstr>
      <vt:lpstr>NEW WORDS:</vt:lpstr>
      <vt:lpstr>TYPES OF FREIGHT TRAINS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THE LESSON IS OVER. THANK YOU FOR YOUR WORK!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Олег</dc:creator>
  <cp:lastModifiedBy>User</cp:lastModifiedBy>
  <cp:revision>105</cp:revision>
  <dcterms:created xsi:type="dcterms:W3CDTF">2016-12-18T13:21:10Z</dcterms:created>
  <dcterms:modified xsi:type="dcterms:W3CDTF">2017-04-19T06:50:49Z</dcterms:modified>
</cp:coreProperties>
</file>