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Present Simple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/>
          </a:bodyPr>
          <a:lstStyle/>
          <a:p>
            <a:r>
              <a:rPr lang="ru-RU" sz="5000" dirty="0" smtClean="0"/>
              <a:t>Настоящее простое время</a:t>
            </a:r>
            <a:endParaRPr lang="ru-RU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Present Simple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25112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en-US" dirty="0" smtClean="0"/>
              <a:t>1. </a:t>
            </a:r>
            <a:r>
              <a:rPr lang="ru-RU" dirty="0" smtClean="0"/>
              <a:t>  </a:t>
            </a:r>
            <a:r>
              <a:rPr lang="ru-RU" b="1" dirty="0" smtClean="0"/>
              <a:t>Обычного, постоянного действия, свойственного подлежащему, т.е. действие происходит вообще, а не в момент речи</a:t>
            </a:r>
          </a:p>
          <a:p>
            <a:pPr marL="624078" indent="-514350">
              <a:buNone/>
            </a:pPr>
            <a:r>
              <a:rPr lang="en-US" dirty="0" smtClean="0"/>
              <a:t>     I usually go away at weekends.</a:t>
            </a:r>
          </a:p>
          <a:p>
            <a:pPr marL="624078" indent="-514350">
              <a:buNone/>
            </a:pPr>
            <a:r>
              <a:rPr lang="en-US" dirty="0" smtClean="0"/>
              <a:t>     The </a:t>
            </a:r>
            <a:r>
              <a:rPr lang="en-US" dirty="0" smtClean="0"/>
              <a:t>Earth </a:t>
            </a:r>
            <a:r>
              <a:rPr lang="en-US" dirty="0" smtClean="0"/>
              <a:t>goes </a:t>
            </a:r>
            <a:r>
              <a:rPr lang="en-US" dirty="0" smtClean="0"/>
              <a:t>round the </a:t>
            </a:r>
            <a:r>
              <a:rPr lang="en-US" dirty="0" smtClean="0"/>
              <a:t>Sun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2.  </a:t>
            </a:r>
            <a:r>
              <a:rPr lang="ru-RU" b="1" dirty="0" smtClean="0"/>
              <a:t>Совершающегося в момент речи, с глаголами, не употребляющимися в временах группы </a:t>
            </a:r>
            <a:r>
              <a:rPr lang="en-US" b="1" dirty="0" smtClean="0"/>
              <a:t>Continuous</a:t>
            </a:r>
            <a:r>
              <a:rPr lang="ru-RU" b="1" dirty="0" smtClean="0"/>
              <a:t> .</a:t>
            </a:r>
          </a:p>
          <a:p>
            <a:pPr marL="624078" indent="-514350">
              <a:buNone/>
            </a:pPr>
            <a:r>
              <a:rPr lang="en-US" dirty="0" smtClean="0"/>
              <a:t>     Don’t talk so loudly, I hear you well.</a:t>
            </a: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r>
              <a:rPr lang="en-US" dirty="0" smtClean="0"/>
              <a:t>usually</a:t>
            </a:r>
            <a:r>
              <a:rPr lang="ru-RU" dirty="0" smtClean="0"/>
              <a:t>- обычно</a:t>
            </a:r>
            <a:endParaRPr lang="en-US" dirty="0" smtClean="0"/>
          </a:p>
          <a:p>
            <a:r>
              <a:rPr lang="en-US" dirty="0" smtClean="0"/>
              <a:t>every day/week/ month/ year</a:t>
            </a:r>
            <a:r>
              <a:rPr lang="ru-RU" dirty="0" smtClean="0"/>
              <a:t>- </a:t>
            </a:r>
          </a:p>
          <a:p>
            <a:pPr>
              <a:buNone/>
            </a:pPr>
            <a:r>
              <a:rPr lang="ru-RU" dirty="0" smtClean="0"/>
              <a:t>   каждый (-</a:t>
            </a:r>
            <a:r>
              <a:rPr lang="ru-RU" dirty="0" err="1" smtClean="0"/>
              <a:t>ую</a:t>
            </a:r>
            <a:r>
              <a:rPr lang="ru-RU" dirty="0" smtClean="0"/>
              <a:t>) день/неделю/месяц/год</a:t>
            </a:r>
            <a:endParaRPr lang="en-US" dirty="0" smtClean="0"/>
          </a:p>
          <a:p>
            <a:r>
              <a:rPr lang="en-US" dirty="0" smtClean="0"/>
              <a:t>always </a:t>
            </a:r>
            <a:r>
              <a:rPr lang="ru-RU" dirty="0" smtClean="0"/>
              <a:t>– всегда</a:t>
            </a:r>
            <a:endParaRPr lang="en-US" dirty="0" smtClean="0"/>
          </a:p>
          <a:p>
            <a:r>
              <a:rPr lang="en-US" dirty="0" smtClean="0"/>
              <a:t>never </a:t>
            </a:r>
            <a:r>
              <a:rPr lang="ru-RU" dirty="0" smtClean="0"/>
              <a:t>– никогда</a:t>
            </a:r>
            <a:endParaRPr lang="en-US" dirty="0" smtClean="0"/>
          </a:p>
          <a:p>
            <a:r>
              <a:rPr lang="en-US" dirty="0" smtClean="0"/>
              <a:t>occasionally </a:t>
            </a:r>
            <a:r>
              <a:rPr lang="ru-RU" dirty="0" smtClean="0"/>
              <a:t>– время от времени</a:t>
            </a:r>
            <a:endParaRPr lang="en-US" dirty="0" smtClean="0"/>
          </a:p>
          <a:p>
            <a:r>
              <a:rPr lang="en-US" dirty="0" smtClean="0"/>
              <a:t>sometimes</a:t>
            </a:r>
            <a:r>
              <a:rPr lang="ru-RU" dirty="0" smtClean="0"/>
              <a:t> – иногда</a:t>
            </a:r>
            <a:endParaRPr lang="en-US" dirty="0" smtClean="0"/>
          </a:p>
          <a:p>
            <a:r>
              <a:rPr lang="en-US" dirty="0" smtClean="0"/>
              <a:t>seldom</a:t>
            </a:r>
            <a:r>
              <a:rPr lang="ru-RU" dirty="0" smtClean="0"/>
              <a:t>– редко</a:t>
            </a:r>
            <a:endParaRPr lang="en-US" dirty="0" smtClean="0"/>
          </a:p>
          <a:p>
            <a:r>
              <a:rPr lang="en-US" dirty="0" smtClean="0"/>
              <a:t>often - </a:t>
            </a:r>
            <a:r>
              <a:rPr lang="ru-RU" dirty="0" smtClean="0"/>
              <a:t>часто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and others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smtClean="0"/>
              <a:t>Present Simple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703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/>
                <a:gridCol w="374441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         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baseline="0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en-US" sz="2000" u="sng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go to the cinema</a:t>
                      </a:r>
                      <a:r>
                        <a:rPr lang="en-US" sz="2000" baseline="0" dirty="0" smtClean="0"/>
                        <a:t> every Sunday.</a:t>
                      </a:r>
                    </a:p>
                    <a:p>
                      <a:pPr algn="l"/>
                      <a:r>
                        <a:rPr lang="en-US" sz="2000" dirty="0" smtClean="0"/>
                        <a:t>She gets</a:t>
                      </a:r>
                      <a:r>
                        <a:rPr lang="en-US" sz="2000" baseline="0" dirty="0" smtClean="0"/>
                        <a:t> up at 7 o’clock every morning.</a:t>
                      </a:r>
                      <a:endParaRPr lang="ru-RU" sz="2000" dirty="0"/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do not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he</a:t>
                      </a:r>
                      <a:r>
                        <a:rPr lang="en-US" sz="2000" dirty="0" smtClean="0"/>
                        <a:t>/she/it            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does not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 don’t go to the cinema</a:t>
                      </a:r>
                      <a:r>
                        <a:rPr lang="en-US" sz="2000" baseline="0" dirty="0" smtClean="0"/>
                        <a:t> very often.</a:t>
                      </a:r>
                    </a:p>
                    <a:p>
                      <a:pPr algn="l"/>
                      <a:r>
                        <a:rPr lang="en-US" sz="2000" dirty="0" smtClean="0"/>
                        <a:t>She doesn’t work.</a:t>
                      </a:r>
                      <a:endParaRPr lang="ru-RU" sz="2000" dirty="0"/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Do</a:t>
                      </a:r>
                      <a:r>
                        <a:rPr lang="en-US" sz="2000" dirty="0" smtClean="0"/>
                        <a:t>  I/you/we/they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work.. ?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Does</a:t>
                      </a:r>
                      <a:r>
                        <a:rPr lang="en-US" sz="2000" dirty="0" smtClean="0"/>
                        <a:t>  </a:t>
                      </a:r>
                      <a:r>
                        <a:rPr lang="en-US" sz="2000" baseline="0" dirty="0" smtClean="0"/>
                        <a:t>he</a:t>
                      </a:r>
                      <a:r>
                        <a:rPr lang="en-US" sz="2000" dirty="0" smtClean="0"/>
                        <a:t>/she/it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work.. 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smtClean="0"/>
                        <a:t>Do </a:t>
                      </a:r>
                      <a:r>
                        <a:rPr lang="en-US" sz="2000" smtClean="0"/>
                        <a:t>you go </a:t>
                      </a:r>
                      <a:r>
                        <a:rPr lang="en-US" sz="2000" dirty="0" smtClean="0"/>
                        <a:t>to the cinema</a:t>
                      </a:r>
                      <a:r>
                        <a:rPr lang="en-US" sz="2000" baseline="0" dirty="0" smtClean="0"/>
                        <a:t> very often</a:t>
                      </a:r>
                      <a:r>
                        <a:rPr lang="en-US" sz="2000" dirty="0" smtClean="0"/>
                        <a:t>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Does</a:t>
                      </a:r>
                      <a:r>
                        <a:rPr lang="en-US" sz="2000" baseline="0" dirty="0" smtClean="0"/>
                        <a:t>  she usually get up early?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187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Present Simple</vt:lpstr>
      <vt:lpstr> Present Simple употребляется для выражения</vt:lpstr>
      <vt:lpstr>Слова - указатели</vt:lpstr>
      <vt:lpstr>Образование Present Simple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User</cp:lastModifiedBy>
  <cp:revision>29</cp:revision>
  <dcterms:created xsi:type="dcterms:W3CDTF">2015-10-07T20:56:43Z</dcterms:created>
  <dcterms:modified xsi:type="dcterms:W3CDTF">2015-11-09T10:12:55Z</dcterms:modified>
</cp:coreProperties>
</file>