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63" r:id="rId6"/>
    <p:sldId id="259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95" autoAdjust="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36724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GungsuhChe" pitchFamily="49" charset="-127"/>
                <a:ea typeface="GungsuhChe" pitchFamily="49" charset="-127"/>
              </a:rPr>
              <a:t>Джозеф </a:t>
            </a:r>
            <a:r>
              <a:rPr lang="ru-RU" b="1" dirty="0" err="1" smtClean="0">
                <a:solidFill>
                  <a:srgbClr val="0070C0"/>
                </a:solidFill>
                <a:latin typeface="GungsuhChe" pitchFamily="49" charset="-127"/>
                <a:ea typeface="GungsuhChe" pitchFamily="49" charset="-127"/>
              </a:rPr>
              <a:t>Редьярд</a:t>
            </a:r>
            <a:r>
              <a:rPr lang="ru-RU" b="1" dirty="0" smtClean="0">
                <a:solidFill>
                  <a:srgbClr val="0070C0"/>
                </a:solidFill>
                <a:latin typeface="GungsuhChe" pitchFamily="49" charset="-127"/>
                <a:ea typeface="GungsuhChe" pitchFamily="49" charset="-127"/>
              </a:rPr>
              <a:t> Киплинг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Сборники стихов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1881 —</a:t>
            </a:r>
            <a:r>
              <a:rPr lang="en-US" sz="2000" dirty="0" err="1" smtClean="0"/>
              <a:t>Shoolboy</a:t>
            </a:r>
            <a:r>
              <a:rPr lang="en-US" sz="2000" dirty="0" smtClean="0"/>
              <a:t> Lyrics</a:t>
            </a:r>
            <a:br>
              <a:rPr lang="en-US" sz="2000" dirty="0" smtClean="0"/>
            </a:br>
            <a:r>
              <a:rPr lang="en-US" sz="2000" dirty="0" smtClean="0"/>
              <a:t>1884 — Echoes (with his sister, Alice)</a:t>
            </a:r>
            <a:br>
              <a:rPr lang="en-US" sz="2000" dirty="0" smtClean="0"/>
            </a:br>
            <a:r>
              <a:rPr lang="en-US" sz="2000" dirty="0" smtClean="0"/>
              <a:t>1886 — </a:t>
            </a:r>
            <a:r>
              <a:rPr lang="ru-RU" sz="2000" dirty="0" smtClean="0"/>
              <a:t>Департаментские песни / </a:t>
            </a:r>
            <a:r>
              <a:rPr lang="en-US" sz="2000" dirty="0" err="1" smtClean="0"/>
              <a:t>Departamental</a:t>
            </a:r>
            <a:r>
              <a:rPr lang="en-US" sz="2000" dirty="0" smtClean="0"/>
              <a:t> Ditties 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1892 — </a:t>
            </a:r>
            <a:r>
              <a:rPr lang="ru-RU" sz="2000" dirty="0" smtClean="0"/>
              <a:t>Песни казармы / </a:t>
            </a:r>
            <a:r>
              <a:rPr lang="en-US" sz="2000" dirty="0" smtClean="0"/>
              <a:t>Barrack-Room Ballads</a:t>
            </a:r>
            <a:br>
              <a:rPr lang="en-US" sz="2000" dirty="0" smtClean="0"/>
            </a:br>
            <a:r>
              <a:rPr lang="en-US" sz="2000" dirty="0" smtClean="0"/>
              <a:t>1896 — </a:t>
            </a:r>
            <a:r>
              <a:rPr lang="ru-RU" sz="2000" dirty="0" smtClean="0"/>
              <a:t>Семь Морей/ </a:t>
            </a:r>
            <a:r>
              <a:rPr lang="en-US" sz="2000" dirty="0" smtClean="0"/>
              <a:t>Seven Seas</a:t>
            </a:r>
            <a:br>
              <a:rPr lang="en-US" sz="2000" dirty="0" smtClean="0"/>
            </a:br>
            <a:r>
              <a:rPr lang="en-US" sz="2000" dirty="0" smtClean="0"/>
              <a:t>1896 — </a:t>
            </a:r>
            <a:r>
              <a:rPr lang="ru-RU" sz="2000" dirty="0" smtClean="0"/>
              <a:t>Белые тезисы / </a:t>
            </a:r>
            <a:r>
              <a:rPr lang="en-US" sz="2000" dirty="0" smtClean="0"/>
              <a:t>The White Thesis</a:t>
            </a:r>
            <a:br>
              <a:rPr lang="en-US" sz="2000" dirty="0" smtClean="0"/>
            </a:br>
            <a:r>
              <a:rPr lang="en-US" sz="2000" dirty="0" smtClean="0"/>
              <a:t>1898 — An Almanac of Twelve Sports</a:t>
            </a:r>
            <a:br>
              <a:rPr lang="en-US" sz="2000" dirty="0" smtClean="0"/>
            </a:br>
            <a:r>
              <a:rPr lang="en-US" sz="2000" dirty="0" smtClean="0"/>
              <a:t>1903 — </a:t>
            </a:r>
            <a:r>
              <a:rPr lang="ru-RU" sz="2000" dirty="0" smtClean="0"/>
              <a:t>Пять наций / </a:t>
            </a:r>
            <a:r>
              <a:rPr lang="en-US" sz="2000" dirty="0" smtClean="0"/>
              <a:t>The Five Nations</a:t>
            </a:r>
            <a:br>
              <a:rPr lang="en-US" sz="2000" dirty="0" smtClean="0"/>
            </a:br>
            <a:r>
              <a:rPr lang="en-US" sz="2000" dirty="0" smtClean="0"/>
              <a:t>1907 — Collected Verse</a:t>
            </a:r>
            <a:br>
              <a:rPr lang="en-US" sz="2000" dirty="0" smtClean="0"/>
            </a:br>
            <a:r>
              <a:rPr lang="en-US" sz="2000" dirty="0" smtClean="0"/>
              <a:t>1912 — Songs from Books</a:t>
            </a:r>
            <a:br>
              <a:rPr lang="en-US" sz="2000" dirty="0" smtClean="0"/>
            </a:br>
            <a:r>
              <a:rPr lang="en-US" sz="2000" dirty="0" smtClean="0"/>
              <a:t>1919 — </a:t>
            </a:r>
            <a:r>
              <a:rPr lang="ru-RU" sz="2000" dirty="0" err="1" smtClean="0"/>
              <a:t>Междулетье</a:t>
            </a:r>
            <a:r>
              <a:rPr lang="ru-RU" sz="2000" dirty="0" smtClean="0"/>
              <a:t> / Промежуток / </a:t>
            </a:r>
            <a:r>
              <a:rPr lang="en-US" sz="2000" dirty="0" smtClean="0"/>
              <a:t>The Years Between / Epitaphs of the War</a:t>
            </a:r>
            <a:br>
              <a:rPr lang="en-US" sz="2000" dirty="0" smtClean="0"/>
            </a:br>
            <a:r>
              <a:rPr lang="en-US" sz="2000" dirty="0" smtClean="0"/>
              <a:t>1940 — Rudyard Kipling's Verse: Definitive edition</a:t>
            </a:r>
          </a:p>
          <a:p>
            <a:r>
              <a:rPr lang="ru-RU" sz="2000" b="1" dirty="0" smtClean="0"/>
              <a:t>Сборники рассказов, новелл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1888 — Простые рассказы с гор / </a:t>
            </a:r>
            <a:r>
              <a:rPr lang="en-US" sz="2000" dirty="0" smtClean="0"/>
              <a:t>Plain Tales from the Hill</a:t>
            </a:r>
            <a:br>
              <a:rPr lang="en-US" sz="2000" dirty="0" smtClean="0"/>
            </a:br>
            <a:r>
              <a:rPr lang="en-US" sz="2000" dirty="0" smtClean="0"/>
              <a:t>1888 — </a:t>
            </a:r>
            <a:r>
              <a:rPr lang="ru-RU" sz="2000" dirty="0" smtClean="0"/>
              <a:t>Три солдата/ </a:t>
            </a:r>
            <a:r>
              <a:rPr lang="en-US" sz="2000" dirty="0" smtClean="0"/>
              <a:t>Soldiers Three</a:t>
            </a:r>
            <a:br>
              <a:rPr lang="en-US" sz="2000" dirty="0" smtClean="0"/>
            </a:br>
            <a:r>
              <a:rPr lang="en-US" sz="2000" dirty="0" smtClean="0"/>
              <a:t>1888 — </a:t>
            </a:r>
            <a:r>
              <a:rPr lang="ru-RU" sz="2000" dirty="0" err="1" smtClean="0"/>
              <a:t>Ви-Вилли-Винки</a:t>
            </a:r>
            <a:r>
              <a:rPr lang="ru-RU" sz="2000" dirty="0" smtClean="0"/>
              <a:t> / </a:t>
            </a:r>
            <a:r>
              <a:rPr lang="en-US" sz="2000" dirty="0" smtClean="0"/>
              <a:t>Wee Willy </a:t>
            </a:r>
            <a:r>
              <a:rPr lang="en-US" sz="2000" dirty="0" err="1" smtClean="0"/>
              <a:t>Wienkie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1893 — </a:t>
            </a:r>
            <a:r>
              <a:rPr lang="ru-RU" sz="2000" dirty="0" smtClean="0"/>
              <a:t>Масса выдумок / </a:t>
            </a:r>
            <a:r>
              <a:rPr lang="en-US" sz="2000" dirty="0" smtClean="0"/>
              <a:t>Many Inventions</a:t>
            </a:r>
            <a:br>
              <a:rPr lang="en-US" sz="2000" dirty="0" smtClean="0"/>
            </a:br>
            <a:r>
              <a:rPr lang="en-US" sz="2000" dirty="0" smtClean="0"/>
              <a:t>1894 — </a:t>
            </a:r>
            <a:r>
              <a:rPr lang="ru-RU" sz="2000" dirty="0" smtClean="0"/>
              <a:t>Книга Джунглей/ </a:t>
            </a:r>
            <a:r>
              <a:rPr lang="en-US" sz="2000" dirty="0" smtClean="0"/>
              <a:t>The Jungle Book</a:t>
            </a:r>
            <a:br>
              <a:rPr lang="en-US" sz="2000" dirty="0" smtClean="0"/>
            </a:br>
            <a:r>
              <a:rPr lang="en-US" sz="2000" dirty="0" smtClean="0"/>
              <a:t>1895 — </a:t>
            </a:r>
            <a:r>
              <a:rPr lang="ru-RU" sz="2000" dirty="0" smtClean="0"/>
              <a:t>Вторая книга Джунглей/ </a:t>
            </a:r>
            <a:r>
              <a:rPr lang="en-US" sz="2000" dirty="0" smtClean="0"/>
              <a:t>The Second Jungle Book</a:t>
            </a:r>
            <a:br>
              <a:rPr lang="en-US" sz="2000" dirty="0" smtClean="0"/>
            </a:br>
            <a:endParaRPr lang="en-US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1898 — </a:t>
            </a:r>
            <a:r>
              <a:rPr lang="ru-RU" dirty="0" smtClean="0"/>
              <a:t>Труды дня / </a:t>
            </a:r>
            <a:r>
              <a:rPr lang="en-US" dirty="0" smtClean="0"/>
              <a:t>The Day's Work</a:t>
            </a:r>
            <a:br>
              <a:rPr lang="en-US" dirty="0" smtClean="0"/>
            </a:br>
            <a:r>
              <a:rPr lang="en-US" dirty="0" smtClean="0"/>
              <a:t>1899 — </a:t>
            </a:r>
            <a:r>
              <a:rPr lang="ru-RU" dirty="0" smtClean="0"/>
              <a:t>От моря до моря/ </a:t>
            </a:r>
            <a:r>
              <a:rPr lang="en-US" dirty="0" smtClean="0"/>
              <a:t>From Sea to Sea – Letters of Travel</a:t>
            </a:r>
            <a:br>
              <a:rPr lang="en-US" dirty="0" smtClean="0"/>
            </a:br>
            <a:r>
              <a:rPr lang="en-US" dirty="0" smtClean="0"/>
              <a:t>1902 — </a:t>
            </a:r>
            <a:r>
              <a:rPr lang="ru-RU" dirty="0" smtClean="0"/>
              <a:t>Сказки просто так/ </a:t>
            </a:r>
            <a:r>
              <a:rPr lang="en-US" dirty="0" smtClean="0"/>
              <a:t>Just So Stories</a:t>
            </a:r>
            <a:br>
              <a:rPr lang="en-US" dirty="0" smtClean="0"/>
            </a:br>
            <a:r>
              <a:rPr lang="en-US" dirty="0" smtClean="0"/>
              <a:t>1904 — </a:t>
            </a:r>
            <a:r>
              <a:rPr lang="ru-RU" dirty="0" smtClean="0"/>
              <a:t>Пути и открытия / </a:t>
            </a:r>
            <a:r>
              <a:rPr lang="en-US" dirty="0" smtClean="0"/>
              <a:t>Traffics and Discoveries</a:t>
            </a:r>
            <a:br>
              <a:rPr lang="en-US" dirty="0" smtClean="0"/>
            </a:br>
            <a:r>
              <a:rPr lang="en-US" dirty="0" smtClean="0"/>
              <a:t>1906 — </a:t>
            </a:r>
            <a:r>
              <a:rPr lang="ru-RU" dirty="0" smtClean="0"/>
              <a:t>Пак с холма Пука/ </a:t>
            </a:r>
            <a:r>
              <a:rPr lang="en-US" dirty="0" smtClean="0"/>
              <a:t>Puck of </a:t>
            </a:r>
            <a:r>
              <a:rPr lang="en-US" dirty="0" err="1" smtClean="0"/>
              <a:t>Pook’s</a:t>
            </a:r>
            <a:r>
              <a:rPr lang="en-US" dirty="0" smtClean="0"/>
              <a:t> Hill</a:t>
            </a:r>
            <a:br>
              <a:rPr lang="en-US" dirty="0" smtClean="0"/>
            </a:br>
            <a:r>
              <a:rPr lang="en-US" dirty="0" smtClean="0"/>
              <a:t>1909 — </a:t>
            </a:r>
            <a:r>
              <a:rPr lang="ru-RU" dirty="0" smtClean="0"/>
              <a:t>Действие и противодействие / </a:t>
            </a:r>
            <a:r>
              <a:rPr lang="en-US" dirty="0" smtClean="0"/>
              <a:t>Actions and Reactions</a:t>
            </a:r>
            <a:br>
              <a:rPr lang="en-US" dirty="0" smtClean="0"/>
            </a:br>
            <a:r>
              <a:rPr lang="en-US" dirty="0" smtClean="0"/>
              <a:t>1910 — </a:t>
            </a:r>
            <a:r>
              <a:rPr lang="ru-RU" dirty="0" smtClean="0"/>
              <a:t>Награды и Феи (сказки, стихи и рассказы) / </a:t>
            </a:r>
            <a:r>
              <a:rPr lang="en-US" dirty="0" smtClean="0"/>
              <a:t>Rewards and Fairies</a:t>
            </a:r>
            <a:br>
              <a:rPr lang="en-US" dirty="0" smtClean="0"/>
            </a:br>
            <a:r>
              <a:rPr lang="en-US" dirty="0" smtClean="0"/>
              <a:t>1917 — </a:t>
            </a:r>
            <a:r>
              <a:rPr lang="ru-RU" dirty="0" smtClean="0"/>
              <a:t>Самые разные существа / </a:t>
            </a:r>
            <a:r>
              <a:rPr lang="en-US" dirty="0" smtClean="0"/>
              <a:t>A Diversity of Creatures</a:t>
            </a:r>
            <a:br>
              <a:rPr lang="en-US" dirty="0" smtClean="0"/>
            </a:br>
            <a:r>
              <a:rPr lang="en-US" dirty="0" smtClean="0"/>
              <a:t>1923 — </a:t>
            </a:r>
            <a:r>
              <a:rPr lang="ru-RU" dirty="0" smtClean="0"/>
              <a:t>Ирландские гвардейцы во время Великой войны (публицистика) / </a:t>
            </a:r>
            <a:r>
              <a:rPr lang="en-US" dirty="0" smtClean="0"/>
              <a:t>The Irish Guards in the Great War</a:t>
            </a:r>
            <a:br>
              <a:rPr lang="en-US" dirty="0" smtClean="0"/>
            </a:br>
            <a:r>
              <a:rPr lang="en-US" dirty="0" smtClean="0"/>
              <a:t>1926 — </a:t>
            </a:r>
            <a:r>
              <a:rPr lang="ru-RU" dirty="0" smtClean="0"/>
              <a:t>Дебет и кредит / </a:t>
            </a:r>
            <a:r>
              <a:rPr lang="en-US" dirty="0" smtClean="0"/>
              <a:t>Debits and Credits</a:t>
            </a:r>
            <a:br>
              <a:rPr lang="en-US" dirty="0" smtClean="0"/>
            </a:br>
            <a:r>
              <a:rPr lang="en-US" dirty="0" smtClean="0"/>
              <a:t>1932 — </a:t>
            </a:r>
            <a:r>
              <a:rPr lang="ru-RU" dirty="0" smtClean="0"/>
              <a:t>Ограничение и обновление / </a:t>
            </a:r>
            <a:r>
              <a:rPr lang="en-US" dirty="0" smtClean="0"/>
              <a:t>Limits and Renewals</a:t>
            </a:r>
          </a:p>
          <a:p>
            <a:r>
              <a:rPr lang="ru-RU" b="1" dirty="0" smtClean="0"/>
              <a:t>Романы, новеллы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1891 — Свет погас/ </a:t>
            </a:r>
            <a:r>
              <a:rPr lang="en-US" dirty="0" smtClean="0"/>
              <a:t>The Light that failed</a:t>
            </a:r>
            <a:br>
              <a:rPr lang="en-US" dirty="0" smtClean="0"/>
            </a:br>
            <a:r>
              <a:rPr lang="en-US" dirty="0" smtClean="0"/>
              <a:t>1892 — </a:t>
            </a:r>
            <a:r>
              <a:rPr lang="ru-RU" dirty="0" err="1" smtClean="0"/>
              <a:t>Наулака</a:t>
            </a:r>
            <a:r>
              <a:rPr lang="ru-RU" dirty="0" smtClean="0"/>
              <a:t>: История о Западе и Востоке (в соавторстве с </a:t>
            </a:r>
            <a:r>
              <a:rPr lang="ru-RU" dirty="0" err="1" smtClean="0"/>
              <a:t>У.Балестьером</a:t>
            </a:r>
            <a:r>
              <a:rPr lang="ru-RU" dirty="0" smtClean="0"/>
              <a:t>) / </a:t>
            </a:r>
            <a:r>
              <a:rPr lang="en-US" dirty="0" smtClean="0"/>
              <a:t>The </a:t>
            </a:r>
            <a:r>
              <a:rPr lang="en-US" dirty="0" err="1" smtClean="0"/>
              <a:t>Naulahka</a:t>
            </a:r>
            <a:r>
              <a:rPr lang="en-US" dirty="0" smtClean="0"/>
              <a:t>, A Story of West and East</a:t>
            </a:r>
            <a:br>
              <a:rPr lang="en-US" dirty="0" smtClean="0"/>
            </a:br>
            <a:r>
              <a:rPr lang="en-US" dirty="0" smtClean="0"/>
              <a:t>1896 — </a:t>
            </a:r>
            <a:r>
              <a:rPr lang="ru-RU" dirty="0" smtClean="0"/>
              <a:t>Отважные капитаны/ </a:t>
            </a:r>
            <a:r>
              <a:rPr lang="en-US" dirty="0" smtClean="0"/>
              <a:t>Captains Courageous</a:t>
            </a:r>
            <a:br>
              <a:rPr lang="en-US" dirty="0" smtClean="0"/>
            </a:br>
            <a:r>
              <a:rPr lang="en-US" dirty="0" smtClean="0"/>
              <a:t>1899 — </a:t>
            </a:r>
            <a:r>
              <a:rPr lang="ru-RU" dirty="0" err="1" smtClean="0"/>
              <a:t>Сталки</a:t>
            </a:r>
            <a:r>
              <a:rPr lang="ru-RU" dirty="0" smtClean="0"/>
              <a:t> и Компания/ </a:t>
            </a:r>
            <a:r>
              <a:rPr lang="en-US" dirty="0" err="1" smtClean="0"/>
              <a:t>Stalky</a:t>
            </a:r>
            <a:r>
              <a:rPr lang="en-US" dirty="0" smtClean="0"/>
              <a:t> &amp; Co</a:t>
            </a:r>
            <a:br>
              <a:rPr lang="en-US" dirty="0" smtClean="0"/>
            </a:br>
            <a:r>
              <a:rPr lang="en-US" dirty="0" smtClean="0"/>
              <a:t>1901 — </a:t>
            </a:r>
            <a:r>
              <a:rPr lang="ru-RU" dirty="0" smtClean="0"/>
              <a:t>Ким/ </a:t>
            </a:r>
            <a:r>
              <a:rPr lang="en-US" dirty="0" smtClean="0"/>
              <a:t>Kim</a:t>
            </a:r>
            <a:br>
              <a:rPr lang="en-US" dirty="0" smtClean="0"/>
            </a:br>
            <a:r>
              <a:rPr lang="en-US" dirty="0" smtClean="0"/>
              <a:t>1937 — </a:t>
            </a:r>
            <a:r>
              <a:rPr lang="ru-RU" dirty="0" smtClean="0"/>
              <a:t>Немного о себе (автобиография)/ </a:t>
            </a:r>
            <a:r>
              <a:rPr lang="en-US" dirty="0" smtClean="0"/>
              <a:t>Something of Myself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103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548680"/>
            <a:ext cx="4536504" cy="57462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Autofit/>
          </a:bodyPr>
          <a:lstStyle/>
          <a:p>
            <a:r>
              <a:rPr lang="ru-RU" sz="2400" b="1" dirty="0" err="1" smtClean="0"/>
              <a:t>Р</a:t>
            </a:r>
            <a:r>
              <a:rPr lang="ru-RU" sz="2400" dirty="0" err="1" smtClean="0"/>
              <a:t>едьярд</a:t>
            </a:r>
            <a:r>
              <a:rPr lang="ru-RU" sz="2400" dirty="0" smtClean="0"/>
              <a:t> Киплинг </a:t>
            </a:r>
            <a:r>
              <a:rPr lang="ru-RU" sz="2400" dirty="0" smtClean="0"/>
              <a:t>появился на свет 30 декабря 1865 года в Индии, в Бомбее. Алиса и </a:t>
            </a:r>
            <a:r>
              <a:rPr lang="ru-RU" sz="2400" dirty="0" err="1" smtClean="0"/>
              <a:t>Локвуд</a:t>
            </a:r>
            <a:r>
              <a:rPr lang="ru-RU" sz="2400" dirty="0" smtClean="0"/>
              <a:t> Киплинг познакомились в Англии, у озера </a:t>
            </a:r>
            <a:r>
              <a:rPr lang="ru-RU" sz="2400" dirty="0" err="1" smtClean="0"/>
              <a:t>Редьярд</a:t>
            </a:r>
            <a:r>
              <a:rPr lang="ru-RU" sz="2400" dirty="0" smtClean="0"/>
              <a:t>, и сына решили назвать в честь места своей первой встречи.</a:t>
            </a:r>
            <a:br>
              <a:rPr lang="ru-RU" sz="2400" dirty="0" smtClean="0"/>
            </a:br>
            <a:r>
              <a:rPr lang="ru-RU" sz="2400" dirty="0" smtClean="0"/>
              <a:t>Родители Киплинга были творческими людьми. Джон </a:t>
            </a:r>
            <a:r>
              <a:rPr lang="ru-RU" sz="2400" dirty="0" err="1" smtClean="0"/>
              <a:t>Локвуд</a:t>
            </a:r>
            <a:r>
              <a:rPr lang="ru-RU" sz="2400" dirty="0" smtClean="0"/>
              <a:t> Киплинг руководил Бомбейской школой прикладного искусства, а об Алисе Киплинг говорили: «Скука и миссис Киплинг никогда не встречаются в одной комнате». </a:t>
            </a:r>
            <a:br>
              <a:rPr lang="ru-RU" sz="2400" dirty="0" smtClean="0"/>
            </a:br>
            <a:r>
              <a:rPr lang="ru-RU" sz="2400" b="1" dirty="0" smtClean="0"/>
              <a:t>К</a:t>
            </a:r>
            <a:r>
              <a:rPr lang="ru-RU" sz="2400" dirty="0" smtClean="0"/>
              <a:t>огда </a:t>
            </a:r>
            <a:r>
              <a:rPr lang="ru-RU" sz="2400" dirty="0" err="1" smtClean="0"/>
              <a:t>Редьярду</a:t>
            </a:r>
            <a:r>
              <a:rPr lang="ru-RU" sz="2400" dirty="0" smtClean="0"/>
              <a:t> исполнилось шесть лет, его с трехлетней сестрой Алисой отправили в Англию, в частный пансион в </a:t>
            </a:r>
            <a:r>
              <a:rPr lang="ru-RU" sz="2400" dirty="0" err="1" smtClean="0"/>
              <a:t>Саутси</a:t>
            </a:r>
            <a:r>
              <a:rPr lang="ru-RU" sz="2400" dirty="0" smtClean="0"/>
              <a:t>. </a:t>
            </a:r>
            <a:br>
              <a:rPr lang="ru-RU" sz="2400" dirty="0" smtClean="0"/>
            </a:br>
            <a:r>
              <a:rPr lang="ru-RU" sz="2400" dirty="0" err="1" smtClean="0"/>
              <a:t>Редьярд</a:t>
            </a:r>
            <a:r>
              <a:rPr lang="ru-RU" sz="2400" dirty="0" smtClean="0"/>
              <a:t> вспоминал о последующих шести годах с ужасом. Чопорная дама миссис </a:t>
            </a:r>
            <a:r>
              <a:rPr lang="ru-RU" sz="2400" dirty="0" err="1" smtClean="0"/>
              <a:t>Холлоуэй</a:t>
            </a:r>
            <a:r>
              <a:rPr lang="ru-RU" sz="2400" dirty="0" smtClean="0"/>
              <a:t>, у которой он жил, била его за любую провинность. Узнав, что мальчик любит читать, </a:t>
            </a:r>
            <a:r>
              <a:rPr lang="ru-RU" sz="2400" dirty="0" err="1" smtClean="0"/>
              <a:t>Холлоуэй</a:t>
            </a:r>
            <a:r>
              <a:rPr lang="ru-RU" sz="2400" dirty="0" smtClean="0"/>
              <a:t> стала отбирать у него книги в наказание за плохое поведение.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С</a:t>
            </a:r>
            <a:r>
              <a:rPr lang="ru-RU" sz="2000" dirty="0" smtClean="0"/>
              <a:t>ледующее учебное заведение - Девонское военное училище стало поворотным пунктом в судьбе юноши. После окончания училища отец подыскал </a:t>
            </a:r>
            <a:r>
              <a:rPr lang="ru-RU" sz="2000" dirty="0" err="1" smtClean="0"/>
              <a:t>Редьярду</a:t>
            </a:r>
            <a:r>
              <a:rPr lang="ru-RU" sz="2000" dirty="0" smtClean="0"/>
              <a:t> работу в редакции «Гражданской и военной газеты», в Индии. </a:t>
            </a:r>
            <a:br>
              <a:rPr lang="ru-RU" sz="2000" dirty="0" smtClean="0"/>
            </a:br>
            <a:r>
              <a:rPr lang="ru-RU" sz="2000" dirty="0" smtClean="0"/>
              <a:t>Помощник главного редактора, </a:t>
            </a:r>
            <a:r>
              <a:rPr lang="ru-RU" sz="2000" dirty="0" err="1" smtClean="0"/>
              <a:t>Редьярд</a:t>
            </a:r>
            <a:r>
              <a:rPr lang="ru-RU" sz="2000" dirty="0" smtClean="0"/>
              <a:t> с энтузиазмом и восторгом вел светскую хронику, писал в газету репортажи, рассказы и стихи. В этих рассказах была сама жизнь, настоящая жизнь Индии: Киплинг, как мальчишка, восхищался секретами и тайнами этой страны Эти рассказы для газеты вошли в первые сборники Киплинга, и когда о них узнали в Англии, один из влиятельных критиков заявил: «На свет появился гений». </a:t>
            </a:r>
            <a:br>
              <a:rPr lang="ru-RU" sz="2000" dirty="0" smtClean="0"/>
            </a:br>
            <a:r>
              <a:rPr lang="ru-RU" sz="2000" dirty="0" smtClean="0"/>
              <a:t>В 1892 году Киплинг женился на Каролине </a:t>
            </a:r>
            <a:r>
              <a:rPr lang="ru-RU" sz="2000" dirty="0" err="1"/>
              <a:t>Балестье</a:t>
            </a:r>
            <a:r>
              <a:rPr lang="ru-RU" sz="2000" dirty="0"/>
              <a:t> 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Новая Англия - удивительно красивое место. Здесь </a:t>
            </a:r>
            <a:r>
              <a:rPr lang="ru-RU" sz="2000" dirty="0" err="1" smtClean="0"/>
              <a:t>Редьярд</a:t>
            </a:r>
            <a:r>
              <a:rPr lang="ru-RU" sz="2000" dirty="0" smtClean="0"/>
              <a:t> начал «Книгу джунглей», а Каролина родила любимицу Киплинга – дочь </a:t>
            </a:r>
            <a:r>
              <a:rPr lang="ru-RU" sz="2000" dirty="0" err="1" smtClean="0"/>
              <a:t>Жозефину</a:t>
            </a:r>
            <a:r>
              <a:rPr lang="ru-RU" sz="2000" dirty="0" smtClean="0"/>
              <a:t>. Это случилось в декабре 1892 года. День рождения </a:t>
            </a:r>
            <a:r>
              <a:rPr lang="ru-RU" sz="2000" dirty="0" err="1" smtClean="0"/>
              <a:t>Жозефины</a:t>
            </a:r>
            <a:r>
              <a:rPr lang="ru-RU" sz="2000" dirty="0" smtClean="0"/>
              <a:t> был 29, день рождения Редьярда - 30, день рождения Каролины - З1 декабря: «Какое прекрасное чувство времени!» - говорил молодой отец. </a:t>
            </a:r>
            <a:br>
              <a:rPr lang="ru-RU" sz="2000" dirty="0" smtClean="0"/>
            </a:br>
            <a:r>
              <a:rPr lang="ru-RU" sz="2000" dirty="0" smtClean="0"/>
              <a:t>Вскоре Киплинг построил собственный дом, там родилась вторая дочь Киплингов – </a:t>
            </a:r>
            <a:r>
              <a:rPr lang="ru-RU" sz="2000" dirty="0" err="1" smtClean="0"/>
              <a:t>Элси</a:t>
            </a:r>
            <a:r>
              <a:rPr lang="ru-RU" sz="2000" dirty="0" smtClean="0"/>
              <a:t>, затем сын Джон.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Она%2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620688"/>
            <a:ext cx="4896544" cy="56147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Autofit/>
          </a:bodyPr>
          <a:lstStyle/>
          <a:p>
            <a:r>
              <a:rPr lang="ru-RU" sz="2100" dirty="0" smtClean="0"/>
              <a:t>На Киплинга одно за другим обрушивались несчастья. Сначала умер его любимый дядя, потом тяжело заболела сестра Алиса. А в 1899 году сам </a:t>
            </a:r>
            <a:r>
              <a:rPr lang="ru-RU" sz="2100" dirty="0" err="1" smtClean="0"/>
              <a:t>Редьярд</a:t>
            </a:r>
            <a:r>
              <a:rPr lang="ru-RU" sz="2100" dirty="0" smtClean="0"/>
              <a:t> и его старшая дочь заболели воспалением легких. </a:t>
            </a:r>
            <a:r>
              <a:rPr lang="ru-RU" sz="2100" dirty="0" err="1" smtClean="0"/>
              <a:t>Редьярд</a:t>
            </a:r>
            <a:r>
              <a:rPr lang="ru-RU" sz="2100" dirty="0" smtClean="0"/>
              <a:t> долго находился в критическом состоянии, а </a:t>
            </a:r>
            <a:r>
              <a:rPr lang="ru-RU" sz="2100" dirty="0" err="1" smtClean="0"/>
              <a:t>Жозефина</a:t>
            </a:r>
            <a:r>
              <a:rPr lang="ru-RU" sz="2100" dirty="0" smtClean="0"/>
              <a:t> не справилась с болезнью. Она умерла, но писателю об этом не говорили, боясь, что известие о смерти </a:t>
            </a:r>
            <a:r>
              <a:rPr lang="ru-RU" sz="2100" dirty="0" err="1" smtClean="0"/>
              <a:t>Жозефины</a:t>
            </a:r>
            <a:r>
              <a:rPr lang="ru-RU" sz="2100" dirty="0" smtClean="0"/>
              <a:t> убьет ослабевшего Редьярда.</a:t>
            </a:r>
          </a:p>
          <a:p>
            <a:r>
              <a:rPr lang="ru-RU" sz="2100" dirty="0" smtClean="0"/>
              <a:t>После этой потери </a:t>
            </a:r>
            <a:r>
              <a:rPr lang="ru-RU" sz="2100" dirty="0" err="1" smtClean="0"/>
              <a:t>Редьярд</a:t>
            </a:r>
            <a:r>
              <a:rPr lang="ru-RU" sz="2100" dirty="0" smtClean="0"/>
              <a:t> вместе с оставшимися членами семьи навсегда поселился в Англии. Он закончил и опубликовал главный роман своей жизни - «Ким». </a:t>
            </a:r>
            <a:br>
              <a:rPr lang="ru-RU" sz="2100" dirty="0" smtClean="0"/>
            </a:br>
            <a:r>
              <a:rPr lang="ru-RU" sz="2100" dirty="0" smtClean="0"/>
              <a:t>Земля, Вода, Воздух и Люди как будто сговорились, чтобы дать мне вдесятеро больше материала, чем я мог использовать...»  Книги были приняты с триумфом и еще при жизни Киплинга переведены более чем на двадцать языков. </a:t>
            </a:r>
            <a:r>
              <a:rPr lang="ru-RU" sz="2100" dirty="0" err="1" smtClean="0"/>
              <a:t>Редьярд</a:t>
            </a:r>
            <a:r>
              <a:rPr lang="ru-RU" sz="2100" dirty="0" smtClean="0"/>
              <a:t> становился настоящим британцем. </a:t>
            </a:r>
            <a:br>
              <a:rPr lang="ru-RU" sz="2100" dirty="0" smtClean="0"/>
            </a:br>
            <a:r>
              <a:rPr lang="ru-RU" sz="2100" dirty="0" smtClean="0"/>
              <a:t>Через </a:t>
            </a:r>
            <a:r>
              <a:rPr lang="ru-RU" sz="2100" dirty="0" smtClean="0"/>
              <a:t>год после выхода историй о Паке он удостоился высшей из всех возможных наград мира: в 1907 году Киплинг стал Нобелевским лауреатом, первым английским писателем и самым молодым из удостоенных этой премии. Его рекорд до сих пор не побит: Киплингу в момент награждения было всего 42 года. </a:t>
            </a:r>
            <a:br>
              <a:rPr lang="ru-RU" sz="2100" dirty="0" smtClean="0"/>
            </a:br>
            <a:r>
              <a:rPr lang="ru-RU" sz="2100" dirty="0" smtClean="0"/>
              <a:t/>
            </a:r>
            <a:br>
              <a:rPr lang="ru-RU" sz="2100" dirty="0" smtClean="0"/>
            </a:br>
            <a:endParaRPr lang="ru-RU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Киплинг всегда был очень мягок со своими детьми, старался исполнять все их желания - но в том, что касается принципов, он отступать не мог. Его жена Каролина однажды выразила их общее мнение: «Почему сын наших друзей или соседей должен умереть для того, чтобы наш собственный сын остался жив?» Джона Киплинга не брали в армию из-за близорукости, но </a:t>
            </a:r>
            <a:r>
              <a:rPr lang="ru-RU" dirty="0" err="1" smtClean="0"/>
              <a:t>Редьярд</a:t>
            </a:r>
            <a:r>
              <a:rPr lang="ru-RU" dirty="0" smtClean="0"/>
              <a:t> использовал свои связи, чтобы сына приняли в Ирландскую Гвардию. </a:t>
            </a:r>
            <a:r>
              <a:rPr lang="ru-RU" dirty="0" smtClean="0"/>
              <a:t>Сын </a:t>
            </a:r>
            <a:r>
              <a:rPr lang="ru-RU" dirty="0" smtClean="0"/>
              <a:t>пропал без вести. После Первой мировой войны он жил уединенно. Дошло даже до того, что один из журналов объявил о его смерти. «Только что узнал, что я мертв, - написал в ответ Киплинг. - Пожалуйста, не забудьте удалить меня из списка ваших подписчиков». Он пережил двоих своих детей, многих друзей и собственную славу. В 1935 году Киплинг неожиданно взялся за автобиографию. 3акончить ее он не успел: в январе 1936 года </a:t>
            </a:r>
            <a:r>
              <a:rPr lang="ru-RU" dirty="0" err="1" smtClean="0"/>
              <a:t>Редьярд</a:t>
            </a:r>
            <a:r>
              <a:rPr lang="ru-RU" dirty="0" smtClean="0"/>
              <a:t> Киплинг умер.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Н</a:t>
            </a:r>
            <a:r>
              <a:rPr lang="ru-RU" dirty="0" smtClean="0"/>
              <a:t>а его похоронах были лишь «люди дела»: гроб, накрытый британским флагом, несли премьер-министр Стебли </a:t>
            </a:r>
            <a:r>
              <a:rPr lang="ru-RU" dirty="0" err="1" smtClean="0"/>
              <a:t>Болдуин</a:t>
            </a:r>
            <a:r>
              <a:rPr lang="ru-RU" dirty="0" smtClean="0"/>
              <a:t> и фельдмаршал Монтгомери. Телеграммы соболезнования пришли от короля, королевы и членов королевской семьи, на похоронах присутствовали послы Франции, Бразилии, Италии, Бельгии. </a:t>
            </a:r>
            <a:br>
              <a:rPr lang="ru-RU" dirty="0" smtClean="0"/>
            </a:br>
            <a:r>
              <a:rPr lang="ru-RU" dirty="0" smtClean="0"/>
              <a:t>В некрологе Джордж Оруэлл написал: «В 13 лет я боготворил Киплинга, в 17 - ненавидел, в 20 - восхищался им, в 25 - презирал, а теперь снова нахожусь под его влиянием, не в силах освободиться от его чар». </a:t>
            </a:r>
            <a:br>
              <a:rPr lang="ru-RU" dirty="0" smtClean="0"/>
            </a:br>
            <a:r>
              <a:rPr lang="ru-RU" dirty="0" smtClean="0"/>
              <a:t>Он всегда писал о таких же людях, каким был сам, - о тех, кто хорошо делает свою работу и ценит порядок Он читал семье вслух свои рассказы и всегда умел посмеяться над собой. Он любил жену и был нежен с детьми. Вопреки всем пересудам «железный </a:t>
            </a:r>
            <a:r>
              <a:rPr lang="ru-RU" dirty="0" err="1" smtClean="0"/>
              <a:t>Редьярд</a:t>
            </a:r>
            <a:r>
              <a:rPr lang="ru-RU" dirty="0" smtClean="0"/>
              <a:t>» на самом деле был обычным человеком, «маленьким Пилигримом», как называл себя в рассказах.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674" y="836712"/>
            <a:ext cx="7897100" cy="52565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389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Джозеф Редьярд Киплинг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Биография Джозефа Редьярда Киплинга </dc:title>
  <dc:creator>Олег</dc:creator>
  <cp:lastModifiedBy>User</cp:lastModifiedBy>
  <cp:revision>11</cp:revision>
  <dcterms:created xsi:type="dcterms:W3CDTF">2016-03-02T17:54:36Z</dcterms:created>
  <dcterms:modified xsi:type="dcterms:W3CDTF">2016-03-03T11:00:08Z</dcterms:modified>
</cp:coreProperties>
</file>