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63" r:id="rId5"/>
    <p:sldId id="264" r:id="rId6"/>
    <p:sldId id="265" r:id="rId7"/>
    <p:sldId id="266" r:id="rId8"/>
    <p:sldId id="270" r:id="rId9"/>
    <p:sldId id="267" r:id="rId10"/>
    <p:sldId id="268" r:id="rId11"/>
    <p:sldId id="271" r:id="rId12"/>
    <p:sldId id="259" r:id="rId13"/>
    <p:sldId id="26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ymnastics" TargetMode="External"/><Relationship Id="rId2" Type="http://schemas.openxmlformats.org/officeDocument/2006/relationships/hyperlink" Target="https://en.wikipedia.org/wiki/International_Association_of_Athletics_Federation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Michael_Phelps" TargetMode="External"/><Relationship Id="rId4" Type="http://schemas.openxmlformats.org/officeDocument/2006/relationships/hyperlink" Target="https://en.wikipedia.org/wiki/List_of_multiple_Olympic_medalists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Long_course" TargetMode="External"/><Relationship Id="rId13" Type="http://schemas.openxmlformats.org/officeDocument/2006/relationships/hyperlink" Target="https://en.wikipedia.org/wiki/World_record_progression_200_metres_individual_medley" TargetMode="External"/><Relationship Id="rId3" Type="http://schemas.openxmlformats.org/officeDocument/2006/relationships/hyperlink" Target="https://en.wikipedia.org/wiki/Swimming_(sport)" TargetMode="External"/><Relationship Id="rId7" Type="http://schemas.openxmlformats.org/officeDocument/2006/relationships/hyperlink" Target="https://en.wikipedia.org/wiki/List_of_multiple_Olympic_gold_medalists_at_a_single_Games" TargetMode="External"/><Relationship Id="rId12" Type="http://schemas.openxmlformats.org/officeDocument/2006/relationships/hyperlink" Target="https://en.wikipedia.org/wiki/World_record_progression_200_metres_freestyle" TargetMode="External"/><Relationship Id="rId2" Type="http://schemas.openxmlformats.org/officeDocument/2006/relationships/hyperlink" Target="https://en.wikipedia.org/wiki/Biathlon_World_Championshi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2008_Summer_Olympics" TargetMode="External"/><Relationship Id="rId11" Type="http://schemas.openxmlformats.org/officeDocument/2006/relationships/hyperlink" Target="https://en.wikipedia.org/wiki/World_record_progression_400_metres_individual_medley" TargetMode="External"/><Relationship Id="rId5" Type="http://schemas.openxmlformats.org/officeDocument/2006/relationships/hyperlink" Target="https://en.wikipedia.org/wiki/List_of_multiple_Olympic_gold_medalists" TargetMode="External"/><Relationship Id="rId15" Type="http://schemas.openxmlformats.org/officeDocument/2006/relationships/hyperlink" Target="https://en.wikipedia.org/wiki/Pan_Pacific_Swimming_Championships" TargetMode="External"/><Relationship Id="rId10" Type="http://schemas.openxmlformats.org/officeDocument/2006/relationships/hyperlink" Target="https://en.wikipedia.org/wiki/World_record_progression_200_metres_butterfly" TargetMode="External"/><Relationship Id="rId4" Type="http://schemas.openxmlformats.org/officeDocument/2006/relationships/hyperlink" Target="https://en.wikipedia.org/wiki/List_of_multiple_Olympic_medalists" TargetMode="External"/><Relationship Id="rId9" Type="http://schemas.openxmlformats.org/officeDocument/2006/relationships/hyperlink" Target="https://en.wikipedia.org/wiki/World_record_progression_100_metres_butterfly" TargetMode="External"/><Relationship Id="rId14" Type="http://schemas.openxmlformats.org/officeDocument/2006/relationships/hyperlink" Target="https://en.wikipedia.org/wiki/FINA_World_Aquatics_Championship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iathlon" TargetMode="External"/><Relationship Id="rId2" Type="http://schemas.openxmlformats.org/officeDocument/2006/relationships/hyperlink" Target="https://en.wikipedia.org/wiki/Biathlon_World_Championshi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Magdalena_Forsberg" TargetMode="External"/><Relationship Id="rId5" Type="http://schemas.openxmlformats.org/officeDocument/2006/relationships/hyperlink" Target="https://en.wikipedia.org/wiki/Winter_Olympic_Games" TargetMode="External"/><Relationship Id="rId4" Type="http://schemas.openxmlformats.org/officeDocument/2006/relationships/hyperlink" Target="https://en.wikipedia.org/wiki/List_of_multiple_Winter_Olympic_medalist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4_%C3%97_100_metres_relay" TargetMode="External"/><Relationship Id="rId3" Type="http://schemas.openxmlformats.org/officeDocument/2006/relationships/hyperlink" Target="https://en.wikipedia.org/wiki/Sprint_(running)" TargetMode="External"/><Relationship Id="rId7" Type="http://schemas.openxmlformats.org/officeDocument/2006/relationships/hyperlink" Target="https://en.wikipedia.org/wiki/Fully_automatic_time" TargetMode="External"/><Relationship Id="rId2" Type="http://schemas.openxmlformats.org/officeDocument/2006/relationships/hyperlink" Target="https://en.wikipedia.org/wiki/Biathlon_World_Championship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ist_of_world_records_in_athletics" TargetMode="External"/><Relationship Id="rId5" Type="http://schemas.openxmlformats.org/officeDocument/2006/relationships/hyperlink" Target="https://en.wikipedia.org/wiki/200_metres" TargetMode="External"/><Relationship Id="rId4" Type="http://schemas.openxmlformats.org/officeDocument/2006/relationships/hyperlink" Target="https://en.wikipedia.org/wiki/100_metres" TargetMode="External"/><Relationship Id="rId9" Type="http://schemas.openxmlformats.org/officeDocument/2006/relationships/hyperlink" Target="https://en.wikipedia.org/wiki/Gold_medal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ole_vaulter" TargetMode="External"/><Relationship Id="rId7" Type="http://schemas.openxmlformats.org/officeDocument/2006/relationships/hyperlink" Target="https://en.wikipedia.org/wiki/Men's_pole_vault_world_record_progression" TargetMode="External"/><Relationship Id="rId2" Type="http://schemas.openxmlformats.org/officeDocument/2006/relationships/hyperlink" Target="https://en.wikipedia.org/wiki/Fully_automatic_tim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International_Association_of_Athletics_Federations" TargetMode="External"/><Relationship Id="rId5" Type="http://schemas.openxmlformats.org/officeDocument/2006/relationships/hyperlink" Target="https://en.wikipedia.org/wiki/Track_&amp;_Field_News" TargetMode="External"/><Relationship Id="rId4" Type="http://schemas.openxmlformats.org/officeDocument/2006/relationships/hyperlink" Target="https://en.wikipedia.org/wiki/Soviet_Union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000" b="1" dirty="0"/>
              <a:t>World’s Famous Sportspeople</a:t>
            </a:r>
            <a:endParaRPr lang="ru-RU" sz="50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>
              <a:latin typeface="Arial Black" pitchFamily="34" charset="0"/>
            </a:endParaRPr>
          </a:p>
          <a:p>
            <a:r>
              <a:rPr lang="RU-RU" dirty="0">
                <a:latin typeface="Arial Black" pitchFamily="34" charset="0"/>
              </a:rPr>
              <a:t>Известные во всем мире спортсмены</a:t>
            </a:r>
            <a:endParaRPr lang="RU-RU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L</a:t>
            </a:r>
            <a:r>
              <a:rPr lang="ru-RU" b="1" u="sng" dirty="0" err="1"/>
              <a:t>arisa</a:t>
            </a:r>
            <a:r>
              <a:rPr lang="ru-RU" b="1" u="sng" dirty="0"/>
              <a:t> </a:t>
            </a:r>
            <a:r>
              <a:rPr lang="ru-RU" b="1" u="sng" dirty="0" err="1"/>
              <a:t>Semyonovna</a:t>
            </a:r>
            <a:r>
              <a:rPr lang="ru-RU" b="1" u="sng" dirty="0"/>
              <a:t> </a:t>
            </a:r>
            <a:r>
              <a:rPr lang="ru-RU" b="1" u="sng" dirty="0" err="1"/>
              <a:t>Latynina</a:t>
            </a:r>
            <a:r>
              <a:rPr lang="ru-RU" u="sng" dirty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u="sng" dirty="0">
                <a:hlinkClick r:id="rId2" tooltip="International Association of Athletics Federations"/>
              </a:rPr>
              <a:t>L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ari</a:t>
            </a:r>
            <a:r>
              <a:rPr lang="en-US" u="sng" dirty="0">
                <a:hlinkClick r:id="rId2" tooltip="International Association of Athletics Federations"/>
              </a:rPr>
              <a:t>s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Semyonovna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Latynina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(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born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27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December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u="sng" dirty="0">
                <a:hlinkClick r:id="rId2" tooltip="International Association of Athletics Federations"/>
              </a:rPr>
              <a:t>1934) </a:t>
            </a:r>
            <a:r>
              <a:rPr lang="ru-RU" u="sng" dirty="0" err="1">
                <a:hlinkClick r:id="rId2" tooltip="International Association of Athletics Federations"/>
              </a:rPr>
              <a:t>is</a:t>
            </a:r>
            <a:r>
              <a:rPr lang="ru-RU" u="sng" dirty="0">
                <a:hlinkClick r:id="rId2" tooltip="International Association of Athletics Federations"/>
              </a:rPr>
              <a:t> </a:t>
            </a:r>
            <a:r>
              <a:rPr lang="ru-RU" u="sng" dirty="0" err="1">
                <a:hlinkClick r:id="rId2" tooltip="International Association of Athletics Federations"/>
              </a:rPr>
              <a:t>a</a:t>
            </a:r>
            <a:r>
              <a:rPr lang="ru-RU" u="sng" dirty="0"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former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Soviet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3" tooltip="Gymnastics"/>
              </a:rPr>
              <a:t>gymnast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.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Between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1956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and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1964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she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won 14 </a:t>
            </a:r>
            <a:r>
              <a:rPr lang="ru-RU" sz="2700" u="sng" dirty="0" err="1">
                <a:solidFill>
                  <a:schemeClr val="bg1"/>
                </a:solidFill>
                <a:hlinkClick r:id="rId4" tooltip="List of multiple Olympic medalists"/>
              </a:rPr>
              <a:t>individual</a:t>
            </a:r>
            <a:r>
              <a:rPr lang="ru-RU" sz="27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4" tooltip="List of multiple Olympic medalists"/>
              </a:rPr>
              <a:t>Olympic</a:t>
            </a:r>
            <a:r>
              <a:rPr lang="ru-RU" sz="27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4" tooltip="List of multiple Olympic medalists"/>
              </a:rPr>
              <a:t>medals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and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four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team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medals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.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Her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total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of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18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Olympic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medals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was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record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for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48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years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until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surpassed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by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American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swimmer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5" tooltip="Michael Phelps"/>
              </a:rPr>
              <a:t>Michael</a:t>
            </a:r>
            <a:r>
              <a:rPr lang="ru-RU" sz="2700" u="sng" dirty="0">
                <a:solidFill>
                  <a:schemeClr val="bg1"/>
                </a:solidFill>
                <a:hlinkClick r:id="rId5" tooltip="Michael Phelp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5" tooltip="Michael Phelps"/>
              </a:rPr>
              <a:t>Phelps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on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31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July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2012. 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Although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Phelps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broke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her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total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medal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count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record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,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her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record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for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individual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event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medals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(14)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still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stands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.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She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is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credited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with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helping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to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establish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the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Soviet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Union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a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dominant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force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in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 </a:t>
            </a:r>
            <a:r>
              <a:rPr lang="ru-RU" sz="2700" u="sng" dirty="0" err="1">
                <a:solidFill>
                  <a:schemeClr val="bg1"/>
                </a:solidFill>
                <a:hlinkClick r:id="rId2" tooltip="International Association of Athletics Federations"/>
              </a:rPr>
              <a:t>gymnastics</a:t>
            </a:r>
            <a:r>
              <a:rPr lang="ru-RU" sz="2700" u="sng" dirty="0">
                <a:solidFill>
                  <a:schemeClr val="bg1"/>
                </a:solidFill>
                <a:hlinkClick r:id="rId2" tooltip="International Association of Athletics Federations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Larissa-Latynina-Russie-Jeux-olympiques-gymnastique_full_diapos_lar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908720"/>
            <a:ext cx="7023563" cy="525146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err="1">
                <a:effectLst/>
              </a:rPr>
              <a:t>Michael</a:t>
            </a:r>
            <a:r>
              <a:rPr lang="ru-RU" b="1" u="sng" dirty="0">
                <a:effectLst/>
              </a:rPr>
              <a:t> </a:t>
            </a:r>
            <a:r>
              <a:rPr lang="ru-RU" b="1" u="sng" dirty="0" err="1">
                <a:effectLst/>
              </a:rPr>
              <a:t>Phelps</a:t>
            </a:r>
            <a:endParaRPr lang="ru-RU" b="1" u="sng" dirty="0">
              <a:effectLst/>
            </a:endParaRPr>
          </a:p>
        </p:txBody>
      </p:sp>
      <p:pic>
        <p:nvPicPr>
          <p:cNvPr id="6" name="Содержимое 5" descr="1345123776_b_london-2012-majkl-felp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700808"/>
            <a:ext cx="6764617" cy="4506429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868144"/>
          </a:xfrm>
        </p:spPr>
        <p:txBody>
          <a:bodyPr>
            <a:noAutofit/>
          </a:bodyPr>
          <a:lstStyle/>
          <a:p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Michael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Fred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Phelps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II (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born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June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30, 1985)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American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competition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3" tooltip="Swimming (sport)"/>
              </a:rPr>
              <a:t>swimmer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most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decorated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Olympian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of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all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time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with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total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22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Phelps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also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holds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all-time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records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for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Olympic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gold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(18),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Olympic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gold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individual</a:t>
            </a:r>
            <a:r>
              <a:rPr lang="ru-RU" sz="2000" u="sng" dirty="0">
                <a:solidFill>
                  <a:schemeClr val="bg1"/>
                </a:solidFill>
                <a:hlinkClick r:id="rId5" tooltip="List of multiple Olympic gold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5" tooltip="List of multiple Olympic gold medalists"/>
              </a:rPr>
              <a:t>events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(11),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Olympic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individual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events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for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a</a:t>
            </a:r>
            <a:r>
              <a:rPr lang="ru-RU" sz="2000" u="sng" dirty="0">
                <a:solidFill>
                  <a:schemeClr val="bg1"/>
                </a:solidFill>
                <a:hlinkClick r:id="rId4" tooltip="List of multiple Olympic medalist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4" tooltip="List of multiple Olympic medalists"/>
              </a:rPr>
              <a:t>male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(13).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winning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eight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gold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at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>
                <a:solidFill>
                  <a:schemeClr val="bg1"/>
                </a:solidFill>
                <a:hlinkClick r:id="rId6" tooltip="2008 Summer Olympics"/>
              </a:rPr>
              <a:t>2008 </a:t>
            </a:r>
            <a:r>
              <a:rPr lang="ru-RU" sz="2000" u="sng" dirty="0" err="1">
                <a:solidFill>
                  <a:schemeClr val="bg1"/>
                </a:solidFill>
                <a:hlinkClick r:id="rId6" tooltip="2008 Summer Olympics"/>
              </a:rPr>
              <a:t>Beijing</a:t>
            </a:r>
            <a:r>
              <a:rPr lang="ru-RU" sz="2000" u="sng" dirty="0">
                <a:solidFill>
                  <a:schemeClr val="bg1"/>
                </a:solidFill>
                <a:hlinkClick r:id="rId6" tooltip="2008 Summer Olympic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6" tooltip="2008 Summer Olympics"/>
              </a:rPr>
              <a:t>Games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Phelps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took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record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for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most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first-place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finishes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at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any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single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Olympic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Games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Five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those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victories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were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individual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events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tying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single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Games</a:t>
            </a:r>
            <a:r>
              <a:rPr lang="ru-RU" sz="2000" u="sng" dirty="0">
                <a:solidFill>
                  <a:schemeClr val="bg1"/>
                </a:solidFill>
                <a:hlinkClick r:id="rId7" tooltip="List of multiple Olympic gold medalists at a single Game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7" tooltip="List of multiple Olympic gold medalists at a single Games"/>
              </a:rPr>
              <a:t>record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.</a:t>
            </a:r>
          </a:p>
          <a:p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Phelps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8" tooltip="Long course"/>
              </a:rPr>
              <a:t>long</a:t>
            </a:r>
            <a:r>
              <a:rPr lang="ru-RU" sz="2000" u="sng" dirty="0">
                <a:solidFill>
                  <a:schemeClr val="bg1"/>
                </a:solidFill>
                <a:hlinkClick r:id="rId8" tooltip="Long course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8" tooltip="Long course"/>
              </a:rPr>
              <a:t>course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recordholder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>
                <a:solidFill>
                  <a:schemeClr val="bg1"/>
                </a:solidFill>
                <a:hlinkClick r:id="rId9" tooltip="World record progression 100 metres butterfly"/>
              </a:rPr>
              <a:t>100-meter </a:t>
            </a:r>
            <a:r>
              <a:rPr lang="ru-RU" sz="2000" u="sng" dirty="0" err="1">
                <a:solidFill>
                  <a:schemeClr val="bg1"/>
                </a:solidFill>
                <a:hlinkClick r:id="rId9" tooltip="World record progression 100 metres butterfly"/>
              </a:rPr>
              <a:t>butterfly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>
                <a:solidFill>
                  <a:schemeClr val="bg1"/>
                </a:solidFill>
                <a:hlinkClick r:id="rId10" tooltip="World record progression 200 metres butterfly"/>
              </a:rPr>
              <a:t>200-meter </a:t>
            </a:r>
            <a:r>
              <a:rPr lang="ru-RU" sz="2000" u="sng" dirty="0" err="1">
                <a:solidFill>
                  <a:schemeClr val="bg1"/>
                </a:solidFill>
                <a:hlinkClick r:id="rId10" tooltip="World record progression 200 metres butterfly"/>
              </a:rPr>
              <a:t>butterfly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>
                <a:solidFill>
                  <a:schemeClr val="bg1"/>
                </a:solidFill>
                <a:hlinkClick r:id="rId11" tooltip="World record progression 400 metres individual medley"/>
              </a:rPr>
              <a:t>400-meter </a:t>
            </a:r>
            <a:r>
              <a:rPr lang="ru-RU" sz="2000" u="sng" dirty="0" err="1">
                <a:solidFill>
                  <a:schemeClr val="bg1"/>
                </a:solidFill>
                <a:hlinkClick r:id="rId11" tooltip="World record progression 400 metres individual medley"/>
              </a:rPr>
              <a:t>individual</a:t>
            </a:r>
            <a:r>
              <a:rPr lang="ru-RU" sz="2000" u="sng" dirty="0">
                <a:solidFill>
                  <a:schemeClr val="bg1"/>
                </a:solidFill>
                <a:hlinkClick r:id="rId11" tooltip="World record progression 400 metres individual medley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11" tooltip="World record progression 400 metres individual medley"/>
              </a:rPr>
              <a:t>medley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well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former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long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course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recordholder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>
                <a:solidFill>
                  <a:schemeClr val="bg1"/>
                </a:solidFill>
                <a:hlinkClick r:id="rId12" tooltip="World record progression 200 metres freestyle"/>
              </a:rPr>
              <a:t>200-meter </a:t>
            </a:r>
            <a:r>
              <a:rPr lang="ru-RU" sz="2000" u="sng" dirty="0" err="1">
                <a:solidFill>
                  <a:schemeClr val="bg1"/>
                </a:solidFill>
                <a:hlinkClick r:id="rId12" tooltip="World record progression 200 metres freestyle"/>
              </a:rPr>
              <a:t>freestyle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>
                <a:solidFill>
                  <a:schemeClr val="bg1"/>
                </a:solidFill>
                <a:hlinkClick r:id="rId13" tooltip="World record progression 200 metres individual medley"/>
              </a:rPr>
              <a:t>200-meter </a:t>
            </a:r>
            <a:r>
              <a:rPr lang="ru-RU" sz="2000" u="sng" dirty="0" err="1">
                <a:solidFill>
                  <a:schemeClr val="bg1"/>
                </a:solidFill>
                <a:hlinkClick r:id="rId13" tooltip="World record progression 200 metres individual medley"/>
              </a:rPr>
              <a:t>individual</a:t>
            </a:r>
            <a:r>
              <a:rPr lang="ru-RU" sz="2000" u="sng" dirty="0">
                <a:solidFill>
                  <a:schemeClr val="bg1"/>
                </a:solidFill>
                <a:hlinkClick r:id="rId13" tooltip="World record progression 200 metres individual medley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13" tooltip="World record progression 200 metres individual medley"/>
              </a:rPr>
              <a:t>medley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has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won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total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77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medals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major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international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long-course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competition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totalling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61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gold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13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silver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3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bronze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spanning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Olympics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14" tooltip="FINA World Aquatics Championships"/>
              </a:rPr>
              <a:t>World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15" tooltip="Pan Pacific Swimming Championships"/>
              </a:rPr>
              <a:t>Pan</a:t>
            </a:r>
            <a:r>
              <a:rPr lang="ru-RU" sz="2000" u="sng" dirty="0">
                <a:solidFill>
                  <a:schemeClr val="bg1"/>
                </a:solidFill>
                <a:hlinkClick r:id="rId15" tooltip="Pan Pacific Swimming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15" tooltip="Pan Pacific Swimming Championships"/>
              </a:rPr>
              <a:t>Pacific</a:t>
            </a:r>
            <a:r>
              <a:rPr lang="ru-RU" sz="20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2000" u="sng" dirty="0" err="1">
                <a:solidFill>
                  <a:schemeClr val="bg1"/>
                </a:solidFill>
                <a:hlinkClick r:id="rId2" tooltip="Biathlon World Championships"/>
              </a:rPr>
              <a:t>Championships</a:t>
            </a:r>
            <a:endParaRPr lang="ru-RU" sz="2000" u="sng" dirty="0">
              <a:solidFill>
                <a:schemeClr val="bg1"/>
              </a:solidFill>
              <a:hlinkClick r:id="rId2" tooltip="Biathlon World Championships"/>
            </a:endParaRPr>
          </a:p>
          <a:p>
            <a:endParaRPr lang="ru-RU" sz="2000" u="sng" dirty="0">
              <a:solidFill>
                <a:schemeClr val="bg1"/>
              </a:solidFill>
              <a:hlinkClick r:id="rId2" tooltip="Biathlon World Championship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/>
              <a:t>Ole </a:t>
            </a:r>
            <a:r>
              <a:rPr lang="ru-RU" b="1" u="sng" dirty="0" err="1"/>
              <a:t>Einar</a:t>
            </a:r>
            <a:r>
              <a:rPr lang="ru-RU" b="1" u="sng" dirty="0"/>
              <a:t> </a:t>
            </a:r>
            <a:r>
              <a:rPr lang="ru-RU" b="1" u="sng" dirty="0" err="1"/>
              <a:t>Bjørndalen</a:t>
            </a:r>
            <a:r>
              <a:rPr lang="ru-RU" u="sng" dirty="0"/>
              <a:t> </a:t>
            </a:r>
            <a:endParaRPr lang="ru-RU" dirty="0"/>
          </a:p>
        </p:txBody>
      </p:sp>
      <p:pic>
        <p:nvPicPr>
          <p:cNvPr id="6" name="Содержимое 5" descr="d1d8e89093b6f8b2c0f1d614374c60b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8000" y="1882775"/>
            <a:ext cx="8128000" cy="4572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 fontScale="92500"/>
          </a:bodyPr>
          <a:lstStyle/>
          <a:p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Ole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Einar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Bjørndalen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(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born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27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January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1974)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Norwegian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professional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3" tooltip="Biathlon"/>
              </a:rPr>
              <a:t>biathlete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often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referred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to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by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nickname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"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King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Biathlon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".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4" tooltip="List of multiple Winter Olympic medalists"/>
              </a:rPr>
              <a:t>most</a:t>
            </a:r>
            <a:r>
              <a:rPr lang="ru-RU" u="sng" dirty="0">
                <a:solidFill>
                  <a:schemeClr val="bg1"/>
                </a:solidFill>
                <a:hlinkClick r:id="rId4" tooltip="List of multiple Winter Olympic medalist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4" tooltip="List of multiple Winter Olympic medalists"/>
              </a:rPr>
              <a:t>medaled</a:t>
            </a:r>
            <a:r>
              <a:rPr lang="ru-RU" u="sng" dirty="0">
                <a:solidFill>
                  <a:schemeClr val="bg1"/>
                </a:solidFill>
                <a:hlinkClick r:id="rId4" tooltip="List of multiple Winter Olympic medalist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4" tooltip="List of multiple Winter Olympic medalists"/>
              </a:rPr>
              <a:t>Olympian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history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5" tooltip="Winter Olympic Games"/>
              </a:rPr>
              <a:t>Winter</a:t>
            </a:r>
            <a:r>
              <a:rPr lang="ru-RU" u="sng" dirty="0">
                <a:solidFill>
                  <a:schemeClr val="bg1"/>
                </a:solidFill>
                <a:hlinkClick r:id="rId5" tooltip="Winter Olympic Game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5" tooltip="Winter Olympic Games"/>
              </a:rPr>
              <a:t>Olympic</a:t>
            </a:r>
            <a:r>
              <a:rPr lang="ru-RU" u="sng" dirty="0">
                <a:solidFill>
                  <a:schemeClr val="bg1"/>
                </a:solidFill>
                <a:hlinkClick r:id="rId5" tooltip="Winter Olympic Game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5" tooltip="Winter Olympic Games"/>
              </a:rPr>
              <a:t>Games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with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13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medals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also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most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successful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biathlete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of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all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time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at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Biathlon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Championships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having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won 40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medals</a:t>
            </a:r>
            <a:r>
              <a:rPr lang="ru-RU" u="sng">
                <a:solidFill>
                  <a:schemeClr val="bg1"/>
                </a:solidFill>
                <a:hlinkClick r:id="rId2" tooltip="Biathlon World Championships"/>
              </a:rPr>
              <a:t>. 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has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won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Overall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Cup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title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six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times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1997–98,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2002–03,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2004–05,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2005–06,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2007–08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2008–09,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more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than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any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other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male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biathlete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same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as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female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record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2" tooltip="Biathlon World Championships"/>
              </a:rPr>
              <a:t>holder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6" tooltip="Magdalena Forsberg"/>
              </a:rPr>
              <a:t>Magdalena</a:t>
            </a:r>
            <a:r>
              <a:rPr lang="ru-RU" u="sng" dirty="0">
                <a:solidFill>
                  <a:schemeClr val="bg1"/>
                </a:solidFill>
                <a:hlinkClick r:id="rId6" tooltip="Magdalena Forsberg"/>
              </a:rPr>
              <a:t> </a:t>
            </a:r>
            <a:r>
              <a:rPr lang="ru-RU" u="sng" dirty="0" err="1">
                <a:solidFill>
                  <a:schemeClr val="bg1"/>
                </a:solidFill>
                <a:hlinkClick r:id="rId6" tooltip="Magdalena Forsberg"/>
              </a:rPr>
              <a:t>Forsberg</a:t>
            </a:r>
            <a:r>
              <a:rPr lang="ru-RU" u="sng" dirty="0">
                <a:solidFill>
                  <a:schemeClr val="bg1"/>
                </a:solidFill>
                <a:hlinkClick r:id="rId2" tooltip="Biathlon World Championships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/>
              <a:t>Usain</a:t>
            </a:r>
            <a:r>
              <a:rPr lang="ru-RU" b="1" dirty="0"/>
              <a:t> </a:t>
            </a:r>
            <a:r>
              <a:rPr lang="ru-RU" b="1" dirty="0" err="1"/>
              <a:t>St</a:t>
            </a:r>
            <a:r>
              <a:rPr lang="ru-RU" b="1" dirty="0"/>
              <a:t>. </a:t>
            </a:r>
            <a:r>
              <a:rPr lang="ru-RU" b="1" dirty="0" err="1"/>
              <a:t>Leo</a:t>
            </a:r>
            <a:r>
              <a:rPr lang="ru-RU" b="1" dirty="0"/>
              <a:t> </a:t>
            </a:r>
            <a:r>
              <a:rPr lang="ru-RU" b="1" dirty="0" err="1"/>
              <a:t>Bolt</a:t>
            </a:r>
            <a:endParaRPr lang="ru-RU" dirty="0"/>
          </a:p>
        </p:txBody>
      </p:sp>
      <p:pic>
        <p:nvPicPr>
          <p:cNvPr id="6" name="Содержимое 5" descr="7c275b62a027100f_1374869048_9j-4aaqs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1844824"/>
            <a:ext cx="8120782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6088"/>
          </a:xfrm>
        </p:spPr>
        <p:txBody>
          <a:bodyPr>
            <a:normAutofit fontScale="77500" lnSpcReduction="20000"/>
          </a:bodyPr>
          <a:lstStyle/>
          <a:p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Usain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Leo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Bolt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, (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born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21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August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1986)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Jamaican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3" tooltip="Sprint (running)"/>
              </a:rPr>
              <a:t>sprinter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Regarded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fastest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person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ever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first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man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to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hold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both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>
                <a:solidFill>
                  <a:schemeClr val="bg1"/>
                </a:solidFill>
                <a:hlinkClick r:id="rId4" tooltip="100 metres"/>
              </a:rPr>
              <a:t>100 </a:t>
            </a:r>
            <a:r>
              <a:rPr lang="ru-RU" sz="3300" u="sng" dirty="0" err="1">
                <a:solidFill>
                  <a:schemeClr val="bg1"/>
                </a:solidFill>
                <a:hlinkClick r:id="rId4" tooltip="100 metres"/>
              </a:rPr>
              <a:t>metres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>
                <a:solidFill>
                  <a:schemeClr val="bg1"/>
                </a:solidFill>
                <a:hlinkClick r:id="rId5" tooltip="200 metres"/>
              </a:rPr>
              <a:t>200 </a:t>
            </a:r>
            <a:r>
              <a:rPr lang="ru-RU" sz="3300" u="sng" dirty="0" err="1">
                <a:solidFill>
                  <a:schemeClr val="bg1"/>
                </a:solidFill>
                <a:hlinkClick r:id="rId5" tooltip="200 metres"/>
              </a:rPr>
              <a:t>metres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6" tooltip="List of world records in athletics"/>
              </a:rPr>
              <a:t>world</a:t>
            </a:r>
            <a:r>
              <a:rPr lang="ru-RU" sz="3300" u="sng" dirty="0">
                <a:solidFill>
                  <a:schemeClr val="bg1"/>
                </a:solidFill>
                <a:hlinkClick r:id="rId6" tooltip="List of world records in athletic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6" tooltip="List of world records in athletics"/>
              </a:rPr>
              <a:t>records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since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7" tooltip="Fully automatic time"/>
              </a:rPr>
              <a:t>fully</a:t>
            </a:r>
            <a:r>
              <a:rPr lang="ru-RU" sz="3300" u="sng" dirty="0">
                <a:solidFill>
                  <a:schemeClr val="bg1"/>
                </a:solidFill>
                <a:hlinkClick r:id="rId7" tooltip="Fully automatic time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7" tooltip="Fully automatic time"/>
              </a:rPr>
              <a:t>automatic</a:t>
            </a:r>
            <a:r>
              <a:rPr lang="ru-RU" sz="3300" u="sng" dirty="0">
                <a:solidFill>
                  <a:schemeClr val="bg1"/>
                </a:solidFill>
                <a:hlinkClick r:id="rId7" tooltip="Fully automatic time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7" tooltip="Fully automatic time"/>
              </a:rPr>
              <a:t>time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measurements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became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mandatory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1977.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Along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with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his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teammates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also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set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record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>
                <a:solidFill>
                  <a:schemeClr val="bg1"/>
                </a:solidFill>
                <a:hlinkClick r:id="rId8" tooltip="4 × 100 metres relay"/>
              </a:rPr>
              <a:t>4×100 </a:t>
            </a:r>
            <a:r>
              <a:rPr lang="ru-RU" sz="3300" u="sng" dirty="0" err="1">
                <a:solidFill>
                  <a:schemeClr val="bg1"/>
                </a:solidFill>
                <a:hlinkClick r:id="rId8" tooltip="4 × 100 metres relay"/>
              </a:rPr>
              <a:t>metres</a:t>
            </a:r>
            <a:r>
              <a:rPr lang="ru-RU" sz="3300" u="sng" dirty="0">
                <a:solidFill>
                  <a:schemeClr val="bg1"/>
                </a:solidFill>
                <a:hlinkClick r:id="rId8" tooltip="4 × 100 metres relay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8" tooltip="4 × 100 metres relay"/>
              </a:rPr>
              <a:t>relay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reigning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Olympic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champion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these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three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events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first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man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to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six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Olympic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9" tooltip="Gold medal"/>
              </a:rPr>
              <a:t>gold</a:t>
            </a:r>
            <a:r>
              <a:rPr lang="ru-RU" sz="3300" u="sng" dirty="0">
                <a:solidFill>
                  <a:schemeClr val="bg1"/>
                </a:solidFill>
                <a:hlinkClick r:id="rId9" tooltip="Gold medal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9" tooltip="Gold medal"/>
              </a:rPr>
              <a:t>medals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sprinting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,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eleven-time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World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champion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was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first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to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achieve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"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double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double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"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by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winning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100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200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titles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consecutive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Olympics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(2008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2012),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and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topped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this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through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first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"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double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triple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" (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including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4×100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relays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).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Bolt's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achievements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in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sprinting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have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earned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him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the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media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nickname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"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Lightning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 </a:t>
            </a:r>
            <a:r>
              <a:rPr lang="ru-RU" sz="3300" u="sng" dirty="0" err="1">
                <a:solidFill>
                  <a:schemeClr val="bg1"/>
                </a:solidFill>
                <a:hlinkClick r:id="rId2" tooltip="Biathlon World Championships"/>
              </a:rPr>
              <a:t>Bolt</a:t>
            </a:r>
            <a:r>
              <a:rPr lang="ru-RU" sz="3300" u="sng" dirty="0">
                <a:solidFill>
                  <a:schemeClr val="bg1"/>
                </a:solidFill>
                <a:hlinkClick r:id="rId2" tooltip="Biathlon World Championships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Serhiy</a:t>
            </a:r>
            <a:r>
              <a:rPr lang="en-US" dirty="0"/>
              <a:t> </a:t>
            </a:r>
            <a:r>
              <a:rPr lang="en-US" dirty="0" err="1"/>
              <a:t>Nazarovich</a:t>
            </a:r>
            <a:r>
              <a:rPr lang="en-US" dirty="0"/>
              <a:t> </a:t>
            </a:r>
            <a:r>
              <a:rPr lang="en-US" dirty="0" err="1"/>
              <a:t>Bubka</a:t>
            </a:r>
            <a:endParaRPr lang="ru-RU" dirty="0"/>
          </a:p>
        </p:txBody>
      </p:sp>
      <p:pic>
        <p:nvPicPr>
          <p:cNvPr id="6" name="Содержимое 5" descr="bubk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30009" y="1916831"/>
            <a:ext cx="3883981" cy="453794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0"/>
            <a:ext cx="8147248" cy="6454808"/>
          </a:xfrm>
        </p:spPr>
        <p:txBody>
          <a:bodyPr>
            <a:noAutofit/>
          </a:bodyPr>
          <a:lstStyle/>
          <a:p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Serhiy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Nazarovych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Bubka</a:t>
            </a:r>
            <a:r>
              <a:rPr lang="en-US" sz="2500" u="sng" dirty="0">
                <a:solidFill>
                  <a:schemeClr val="bg1"/>
                </a:solidFill>
                <a:hlinkClick r:id="rId2" tooltip="Fully automatic time"/>
              </a:rPr>
              <a:t> (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born</a:t>
            </a:r>
            <a:r>
              <a:rPr lang="en-US" sz="2500" u="sng" dirty="0">
                <a:solidFill>
                  <a:schemeClr val="bg1"/>
                </a:solidFill>
                <a:hlinkClick r:id="rId2" tooltip="Fully automatic time"/>
              </a:rPr>
              <a:t> 4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December</a:t>
            </a:r>
            <a:r>
              <a:rPr lang="en-US" sz="2500" u="sng" dirty="0">
                <a:solidFill>
                  <a:schemeClr val="bg1"/>
                </a:solidFill>
                <a:hlinkClick r:id="rId2" tooltip="Fully automatic time"/>
              </a:rPr>
              <a:t> 1963)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former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Ukrainian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3" tooltip="Pole vaulter"/>
              </a:rPr>
              <a:t>pole</a:t>
            </a:r>
            <a:r>
              <a:rPr lang="ru-RU" sz="2500" u="sng" dirty="0">
                <a:solidFill>
                  <a:schemeClr val="bg1"/>
                </a:solidFill>
                <a:hlinkClick r:id="rId3" tooltip="Pole vaulter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3" tooltip="Pole vaulter"/>
              </a:rPr>
              <a:t>vaulter</a:t>
            </a:r>
            <a:r>
              <a:rPr lang="en-US" sz="2500" u="sng" dirty="0">
                <a:solidFill>
                  <a:schemeClr val="bg1"/>
                </a:solidFill>
                <a:hlinkClick r:id="rId2" tooltip="Fully automatic time"/>
              </a:rPr>
              <a:t>.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represented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4" tooltip="Soviet Union"/>
              </a:rPr>
              <a:t>Soviet</a:t>
            </a:r>
            <a:r>
              <a:rPr lang="ru-RU" sz="2500" u="sng" dirty="0">
                <a:solidFill>
                  <a:schemeClr val="bg1"/>
                </a:solidFill>
                <a:hlinkClick r:id="rId4" tooltip="Soviet Un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4" tooltip="Soviet Union"/>
              </a:rPr>
              <a:t>Union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until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its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dissolution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1991,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was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twice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named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Athlete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of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Year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by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5" tooltip="Track &amp; Field News"/>
              </a:rPr>
              <a:t>Track</a:t>
            </a:r>
            <a:r>
              <a:rPr lang="ru-RU" sz="2500" u="sng" dirty="0">
                <a:solidFill>
                  <a:schemeClr val="bg1"/>
                </a:solidFill>
                <a:hlinkClick r:id="rId5" tooltip="Track &amp; Field News"/>
              </a:rPr>
              <a:t> &amp; </a:t>
            </a:r>
            <a:r>
              <a:rPr lang="ru-RU" sz="2500" u="sng" dirty="0" err="1">
                <a:solidFill>
                  <a:schemeClr val="bg1"/>
                </a:solidFill>
                <a:hlinkClick r:id="rId5" tooltip="Track &amp; Field News"/>
              </a:rPr>
              <a:t>Field</a:t>
            </a:r>
            <a:r>
              <a:rPr lang="ru-RU" sz="2500" u="sng" dirty="0">
                <a:solidFill>
                  <a:schemeClr val="bg1"/>
                </a:solidFill>
                <a:hlinkClick r:id="rId5" tooltip="Track &amp; Field News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5" tooltip="Track &amp; Field News"/>
              </a:rPr>
              <a:t>News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,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and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2012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was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one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of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24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athletes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inducted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inaugural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members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of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6" tooltip="International Association of Athletics Federations"/>
              </a:rPr>
              <a:t>International</a:t>
            </a:r>
            <a:r>
              <a:rPr lang="ru-RU" sz="2500" u="sng" dirty="0">
                <a:solidFill>
                  <a:schemeClr val="bg1"/>
                </a:solidFill>
                <a:hlinkClick r:id="rId6" tooltip="International Association of Athletics Federations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6" tooltip="International Association of Athletics Federations"/>
              </a:rPr>
              <a:t>Association</a:t>
            </a:r>
            <a:r>
              <a:rPr lang="ru-RU" sz="2500" u="sng" dirty="0">
                <a:solidFill>
                  <a:schemeClr val="bg1"/>
                </a:solidFill>
                <a:hlinkClick r:id="rId6" tooltip="International Association of Athletics Federations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6" tooltip="International Association of Athletics Federations"/>
              </a:rPr>
              <a:t>of</a:t>
            </a:r>
            <a:r>
              <a:rPr lang="ru-RU" sz="2500" u="sng" dirty="0">
                <a:solidFill>
                  <a:schemeClr val="bg1"/>
                </a:solidFill>
                <a:hlinkClick r:id="rId6" tooltip="International Association of Athletics Federations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6" tooltip="International Association of Athletics Federations"/>
              </a:rPr>
              <a:t>Athletics</a:t>
            </a:r>
            <a:r>
              <a:rPr lang="ru-RU" sz="2500" u="sng" dirty="0">
                <a:solidFill>
                  <a:schemeClr val="bg1"/>
                </a:solidFill>
                <a:hlinkClick r:id="rId6" tooltip="International Association of Athletics Federations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6" tooltip="International Association of Athletics Federations"/>
              </a:rPr>
              <a:t>Federations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Hall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of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Fame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. </a:t>
            </a:r>
          </a:p>
          <a:p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Bubka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won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six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consecutive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IAAF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World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Championships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,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an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Olympic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gold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medal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and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broke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world</a:t>
            </a:r>
            <a:r>
              <a:rPr lang="ru-RU" sz="2500" u="sng" dirty="0">
                <a:solidFill>
                  <a:schemeClr val="bg1"/>
                </a:solidFill>
                <a:hlinkClick r:id="rId7" tooltip="Men's pole vault world record progress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record</a:t>
            </a:r>
            <a:r>
              <a:rPr lang="ru-RU" sz="2500" u="sng" dirty="0">
                <a:solidFill>
                  <a:schemeClr val="bg1"/>
                </a:solidFill>
                <a:hlinkClick r:id="rId7" tooltip="Men's pole vault world record progress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for</a:t>
            </a:r>
            <a:r>
              <a:rPr lang="ru-RU" sz="2500" u="sng" dirty="0">
                <a:solidFill>
                  <a:schemeClr val="bg1"/>
                </a:solidFill>
                <a:hlinkClick r:id="rId7" tooltip="Men's pole vault world record progress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men's</a:t>
            </a:r>
            <a:r>
              <a:rPr lang="ru-RU" sz="2500" u="sng" dirty="0">
                <a:solidFill>
                  <a:schemeClr val="bg1"/>
                </a:solidFill>
                <a:hlinkClick r:id="rId7" tooltip="Men's pole vault world record progress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pole</a:t>
            </a:r>
            <a:r>
              <a:rPr lang="ru-RU" sz="2500" u="sng" dirty="0">
                <a:solidFill>
                  <a:schemeClr val="bg1"/>
                </a:solidFill>
                <a:hlinkClick r:id="rId7" tooltip="Men's pole vault world record progression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7" tooltip="Men's pole vault world record progression"/>
              </a:rPr>
              <a:t>vault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35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times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(17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outdoor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and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18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indoor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records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).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was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the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first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pole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vaulter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to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clear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6.0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metres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and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 6.10 </a:t>
            </a:r>
            <a:r>
              <a:rPr lang="ru-RU" sz="2500" u="sng" dirty="0" err="1">
                <a:solidFill>
                  <a:schemeClr val="bg1"/>
                </a:solidFill>
                <a:hlinkClick r:id="rId2" tooltip="Fully automatic time"/>
              </a:rPr>
              <a:t>metres</a:t>
            </a:r>
            <a:r>
              <a:rPr lang="ru-RU" sz="2500" u="sng" dirty="0">
                <a:solidFill>
                  <a:schemeClr val="bg1"/>
                </a:solidFill>
                <a:hlinkClick r:id="rId2" tooltip="Fully automatic time"/>
              </a:rPr>
              <a:t>. </a:t>
            </a:r>
          </a:p>
          <a:p>
            <a:endParaRPr lang="ru-RU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167288_90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27784" y="620688"/>
            <a:ext cx="4564847" cy="5762079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Latinina portret.jpe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844824"/>
            <a:ext cx="3456383" cy="4653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66</TotalTime>
  <Words>672</Words>
  <Application>Microsoft Office PowerPoint</Application>
  <PresentationFormat>Экран (4:3)</PresentationFormat>
  <Paragraphs>14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Яркая</vt:lpstr>
      <vt:lpstr>World’s Famous Sportspeople</vt:lpstr>
      <vt:lpstr>Ole Einar Bjørndalen </vt:lpstr>
      <vt:lpstr>Презентация PowerPoint</vt:lpstr>
      <vt:lpstr>Usain St. Leo Bolt</vt:lpstr>
      <vt:lpstr>Презентация PowerPoint</vt:lpstr>
      <vt:lpstr>Serhiy Nazarovich Bubka</vt:lpstr>
      <vt:lpstr>Презентация PowerPoint</vt:lpstr>
      <vt:lpstr>Презентация PowerPoint</vt:lpstr>
      <vt:lpstr>Презентация PowerPoint</vt:lpstr>
      <vt:lpstr>Larisa Semyonovna Latynina </vt:lpstr>
      <vt:lpstr>Презентация PowerPoint</vt:lpstr>
      <vt:lpstr>Michael Phelps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Famous Sportsmen</dc:title>
  <dc:creator>Олег</dc:creator>
  <cp:lastModifiedBy>Олег</cp:lastModifiedBy>
  <cp:revision>9</cp:revision>
  <dcterms:created xsi:type="dcterms:W3CDTF">2015-11-09T18:01:57Z</dcterms:created>
  <dcterms:modified xsi:type="dcterms:W3CDTF">2016-10-12T12:05:49Z</dcterms:modified>
</cp:coreProperties>
</file>