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 varScale="1">
        <p:scale>
          <a:sx n="74" d="100"/>
          <a:sy n="74" d="100"/>
        </p:scale>
        <p:origin x="-9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Future Simple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4953000" cy="1752600"/>
          </a:xfrm>
        </p:spPr>
        <p:txBody>
          <a:bodyPr>
            <a:normAutofit/>
          </a:bodyPr>
          <a:lstStyle/>
          <a:p>
            <a:r>
              <a:rPr lang="ru-RU" sz="5000" dirty="0" smtClean="0"/>
              <a:t>Будущее простое время</a:t>
            </a:r>
            <a:endParaRPr lang="ru-RU" sz="5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Future Simple </a:t>
            </a:r>
            <a:r>
              <a:rPr lang="ru-RU" b="1" dirty="0" smtClean="0"/>
              <a:t>употребляется</a:t>
            </a:r>
            <a:br>
              <a:rPr lang="ru-RU" b="1" dirty="0" smtClean="0"/>
            </a:br>
            <a:r>
              <a:rPr lang="ru-RU" sz="3600" b="1" dirty="0" smtClean="0"/>
              <a:t>для выражения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325112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ru-RU" b="1" dirty="0" smtClean="0"/>
              <a:t>Действия,</a:t>
            </a:r>
            <a:r>
              <a:rPr lang="en-US" b="1" dirty="0" smtClean="0"/>
              <a:t> </a:t>
            </a:r>
            <a:r>
              <a:rPr lang="ru-RU" b="1" dirty="0" smtClean="0"/>
              <a:t>которое совершится или будет совершаться в будущем. </a:t>
            </a:r>
          </a:p>
          <a:p>
            <a:pPr marL="624078" indent="-514350">
              <a:buNone/>
            </a:pPr>
            <a:r>
              <a:rPr lang="en-US" dirty="0" smtClean="0"/>
              <a:t>     He will be tired after his work.</a:t>
            </a:r>
          </a:p>
          <a:p>
            <a:pPr marL="624078" indent="-514350">
              <a:buFont typeface="Arial" pitchFamily="34" charset="0"/>
              <a:buChar char="•"/>
            </a:pPr>
            <a:r>
              <a:rPr lang="ru-RU" b="1" dirty="0" smtClean="0"/>
              <a:t>Однократное действие</a:t>
            </a:r>
          </a:p>
          <a:p>
            <a:pPr marL="624078" indent="-514350">
              <a:buNone/>
            </a:pPr>
            <a:r>
              <a:rPr lang="en-US" dirty="0" smtClean="0"/>
              <a:t>       He will return to Moscow in a few days.</a:t>
            </a:r>
            <a:endParaRPr lang="ru-RU" dirty="0" smtClean="0"/>
          </a:p>
          <a:p>
            <a:pPr marL="624078" indent="-514350">
              <a:buFont typeface="Arial" pitchFamily="34" charset="0"/>
              <a:buChar char="•"/>
            </a:pPr>
            <a:r>
              <a:rPr lang="ru-RU" b="1" dirty="0" smtClean="0"/>
              <a:t>Многократное действие</a:t>
            </a:r>
            <a:endParaRPr lang="en-US" b="1" dirty="0" smtClean="0"/>
          </a:p>
          <a:p>
            <a:pPr marL="624078" indent="-514350">
              <a:buNone/>
            </a:pPr>
            <a:r>
              <a:rPr lang="en-US" dirty="0" smtClean="0"/>
              <a:t>      They will take English lessons twice a week.</a:t>
            </a:r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/>
          <a:lstStyle/>
          <a:p>
            <a:pPr algn="ctr"/>
            <a:r>
              <a:rPr lang="ru-RU" b="1" dirty="0" smtClean="0"/>
              <a:t>Слова - указатели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/>
          <a:lstStyle/>
          <a:p>
            <a:r>
              <a:rPr lang="en-US" dirty="0" smtClean="0"/>
              <a:t>tomorrow </a:t>
            </a:r>
            <a:r>
              <a:rPr lang="ru-RU" dirty="0" smtClean="0"/>
              <a:t>– завтра</a:t>
            </a:r>
            <a:endParaRPr lang="en-US" dirty="0" smtClean="0"/>
          </a:p>
          <a:p>
            <a:r>
              <a:rPr lang="en-US" dirty="0" smtClean="0"/>
              <a:t>the day after tomorrow</a:t>
            </a:r>
            <a:r>
              <a:rPr lang="ru-RU" dirty="0" smtClean="0"/>
              <a:t> – послезавтра</a:t>
            </a:r>
            <a:endParaRPr lang="en-US" dirty="0" smtClean="0"/>
          </a:p>
          <a:p>
            <a:r>
              <a:rPr lang="en-US" dirty="0" smtClean="0"/>
              <a:t>next week/month</a:t>
            </a:r>
            <a:r>
              <a:rPr lang="ru-RU" dirty="0" smtClean="0"/>
              <a:t> </a:t>
            </a:r>
            <a:r>
              <a:rPr lang="en-US" dirty="0" smtClean="0"/>
              <a:t>/year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smtClean="0"/>
              <a:t>-  на следующей неделе/в следующем месяце/году</a:t>
            </a:r>
            <a:endParaRPr lang="en-US" dirty="0" smtClean="0"/>
          </a:p>
          <a:p>
            <a:r>
              <a:rPr lang="en-US" dirty="0" smtClean="0"/>
              <a:t>in an hour</a:t>
            </a:r>
            <a:r>
              <a:rPr lang="ru-RU" dirty="0" smtClean="0"/>
              <a:t> – через час</a:t>
            </a:r>
            <a:endParaRPr lang="en-US" dirty="0" smtClean="0"/>
          </a:p>
          <a:p>
            <a:r>
              <a:rPr lang="en-US" dirty="0" smtClean="0"/>
              <a:t>on Monday</a:t>
            </a:r>
            <a:r>
              <a:rPr lang="ru-RU" dirty="0" smtClean="0"/>
              <a:t> – в понедельник</a:t>
            </a:r>
            <a:endParaRPr lang="en-US" dirty="0" smtClean="0"/>
          </a:p>
          <a:p>
            <a:r>
              <a:rPr lang="en-US" dirty="0" smtClean="0"/>
              <a:t>in 2030</a:t>
            </a:r>
            <a:r>
              <a:rPr lang="ru-RU" dirty="0" smtClean="0"/>
              <a:t>   - в </a:t>
            </a:r>
            <a:r>
              <a:rPr lang="en-US" dirty="0" smtClean="0"/>
              <a:t>2030</a:t>
            </a:r>
            <a:r>
              <a:rPr lang="ru-RU" dirty="0" smtClean="0"/>
              <a:t> году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and others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Образование </a:t>
            </a:r>
            <a:r>
              <a:rPr lang="en-US" b="1" smtClean="0"/>
              <a:t>Future Simple</a:t>
            </a:r>
            <a:endParaRPr lang="ru-RU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95535" y="1628800"/>
          <a:ext cx="8291265" cy="496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7"/>
                <a:gridCol w="3744416"/>
                <a:gridCol w="3682752"/>
              </a:tblGrid>
              <a:tr h="72733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Употребление</a:t>
                      </a:r>
                      <a:endParaRPr lang="ru-RU" dirty="0"/>
                    </a:p>
                  </a:txBody>
                  <a:tcPr/>
                </a:tc>
              </a:tr>
              <a:tr h="121688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+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I/you/we/they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he</a:t>
                      </a:r>
                      <a:r>
                        <a:rPr lang="en-US" sz="2000" dirty="0" smtClean="0"/>
                        <a:t>/she/it</a:t>
                      </a:r>
                      <a:r>
                        <a:rPr lang="en-US" sz="2000" baseline="0" dirty="0" smtClean="0"/>
                        <a:t>             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will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go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I will go to the cinema</a:t>
                      </a:r>
                      <a:r>
                        <a:rPr lang="en-US" sz="2000" baseline="0" dirty="0" smtClean="0"/>
                        <a:t> tomorrow.</a:t>
                      </a:r>
                      <a:endParaRPr lang="en-US" sz="2000" baseline="0" dirty="0"/>
                    </a:p>
                    <a:p>
                      <a:pPr algn="l"/>
                      <a:r>
                        <a:rPr lang="en-US" sz="2000" baseline="0" dirty="0" smtClean="0"/>
                        <a:t>She will  finish school next year.</a:t>
                      </a:r>
                    </a:p>
                  </a:txBody>
                  <a:tcPr/>
                </a:tc>
              </a:tr>
              <a:tr h="1049863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-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I/you/we/they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he</a:t>
                      </a:r>
                      <a:r>
                        <a:rPr lang="en-US" sz="2000" dirty="0" smtClean="0"/>
                        <a:t>/she/it</a:t>
                      </a:r>
                      <a:r>
                        <a:rPr lang="en-US" sz="2000" baseline="0" dirty="0" smtClean="0"/>
                        <a:t>         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will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not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go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I will not go to the cinema</a:t>
                      </a:r>
                      <a:r>
                        <a:rPr lang="en-US" sz="2000" baseline="0" dirty="0" smtClean="0"/>
                        <a:t> tomorrow.</a:t>
                      </a:r>
                    </a:p>
                    <a:p>
                      <a:pPr algn="l"/>
                      <a:r>
                        <a:rPr lang="en-US" sz="2000" baseline="0" dirty="0" smtClean="0"/>
                        <a:t>She will  not finish school next year</a:t>
                      </a:r>
                      <a:endParaRPr lang="ru-RU" sz="2000" dirty="0" smtClean="0"/>
                    </a:p>
                  </a:txBody>
                  <a:tcPr/>
                </a:tc>
              </a:tr>
              <a:tr h="885061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?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Will  </a:t>
                      </a:r>
                      <a:r>
                        <a:rPr lang="en-US" sz="2000" dirty="0" smtClean="0"/>
                        <a:t>I/you/we/they  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go?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          he</a:t>
                      </a:r>
                      <a:r>
                        <a:rPr lang="en-US" sz="2000" dirty="0" smtClean="0"/>
                        <a:t>/she/it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Will you go to the cinema tomorrow</a:t>
                      </a:r>
                      <a:r>
                        <a:rPr lang="en-US" sz="2000" baseline="0" dirty="0" smtClean="0"/>
                        <a:t>?</a:t>
                      </a:r>
                      <a:endParaRPr lang="ru-RU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Will she finish school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next year?</a:t>
                      </a:r>
                      <a:endParaRPr lang="ru-RU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161</Words>
  <Application>Microsoft Office PowerPoint</Application>
  <PresentationFormat>Экран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Городская</vt:lpstr>
      <vt:lpstr>Future Simple</vt:lpstr>
      <vt:lpstr> Future Simple употребляется для выражения</vt:lpstr>
      <vt:lpstr>Слова - указатели</vt:lpstr>
      <vt:lpstr>Образование Future Simple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</dc:title>
  <dc:creator>Олег</dc:creator>
  <cp:lastModifiedBy>Олег</cp:lastModifiedBy>
  <cp:revision>23</cp:revision>
  <dcterms:created xsi:type="dcterms:W3CDTF">2015-10-07T20:56:43Z</dcterms:created>
  <dcterms:modified xsi:type="dcterms:W3CDTF">2015-11-22T21:48:27Z</dcterms:modified>
</cp:coreProperties>
</file>