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57" r:id="rId6"/>
    <p:sldId id="262" r:id="rId7"/>
    <p:sldId id="263" r:id="rId8"/>
    <p:sldId id="261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3078374"/>
            <a:ext cx="6172200" cy="1358738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B050"/>
                </a:solidFill>
                <a:latin typeface="Arial Rounded MT Bold" pitchFamily="34" charset="0"/>
              </a:rPr>
              <a:t>MY FAMILY</a:t>
            </a:r>
            <a:endParaRPr lang="ru-RU" sz="7200" dirty="0">
              <a:solidFill>
                <a:srgbClr val="00B050"/>
              </a:solidFill>
            </a:endParaRPr>
          </a:p>
        </p:txBody>
      </p:sp>
      <p:pic>
        <p:nvPicPr>
          <p:cNvPr id="9" name="Рисунок 8" descr="dc186f9452147c6c9efc806e5a689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6573"/>
            <a:ext cx="4032178" cy="222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orig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504" y="4293096"/>
            <a:ext cx="4351432" cy="2291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13384" y="133243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ГАПОУ МО "Кандалакшский индустриальный колледж" ​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Храмцова Тамара Владимировна</a:t>
            </a:r>
          </a:p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Кандалакша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2016​</a:t>
            </a:r>
          </a:p>
        </p:txBody>
      </p:sp>
      <p:pic>
        <p:nvPicPr>
          <p:cNvPr id="7" name="Рисунок 6" descr="сем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698" y="1182005"/>
            <a:ext cx="4824536" cy="2178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en-US" sz="2000" b="1" dirty="0"/>
              <a:t>Video 2</a:t>
            </a:r>
            <a:br>
              <a:rPr lang="en-US" sz="2000" b="1" dirty="0"/>
            </a:br>
            <a:r>
              <a:rPr lang="en-US" sz="2000" b="1" dirty="0">
                <a:solidFill>
                  <a:schemeClr val="tx1"/>
                </a:solidFill>
              </a:rPr>
              <a:t>Advantages and disadvantages of a large family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DISADVANTAGES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9888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</a:rPr>
              <a:t>It’s fun to have a lot of brothers and sisters. 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63691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</a:rPr>
              <a:t>It’s great to have large family occasions.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9888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</a:rPr>
              <a:t>Parents have less time for each child 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6369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</a:rPr>
              <a:t>Parents have less funds for each child.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42900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</a:rPr>
              <a:t>It’s very hectic and noisy. You can never have time alone. </a:t>
            </a:r>
            <a:endParaRPr lang="ru-RU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en-US" sz="2000" b="1" dirty="0"/>
              <a:t>Video 2</a:t>
            </a:r>
            <a:br>
              <a:rPr lang="en-US" sz="2000" b="1" dirty="0"/>
            </a:br>
            <a:r>
              <a:rPr lang="en-US" sz="2000" b="1" dirty="0">
                <a:solidFill>
                  <a:schemeClr val="tx1"/>
                </a:solidFill>
              </a:rPr>
              <a:t>Advantages and disadvantages of a large family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DISADVANTAGES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9888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</a:rPr>
              <a:t>It’s fun to have a lot of brothers and sisters. 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63691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</a:rPr>
              <a:t>It’s great to have large family occasions.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198884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</a:rPr>
              <a:t>Parents have less time for each child 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6369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</a:rPr>
              <a:t>Parents have less funds for each child.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42900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dk1"/>
                </a:solidFill>
              </a:rPr>
              <a:t>It’s very hectic and noisy. You can never have time alone. </a:t>
            </a:r>
            <a:endParaRPr lang="ru-RU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Have you learnt something new?</a:t>
            </a:r>
          </a:p>
          <a:p>
            <a:pPr>
              <a:buNone/>
            </a:pPr>
            <a:r>
              <a:rPr lang="en-US" dirty="0"/>
              <a:t>   Yes, I have learnt …</a:t>
            </a:r>
          </a:p>
          <a:p>
            <a:pPr>
              <a:buNone/>
            </a:pPr>
            <a:r>
              <a:rPr lang="en-US" dirty="0"/>
              <a:t>   No, I have already known everything.</a:t>
            </a:r>
          </a:p>
          <a:p>
            <a:r>
              <a:rPr lang="en-US" dirty="0"/>
              <a:t>Do you like the lesson?</a:t>
            </a:r>
          </a:p>
          <a:p>
            <a:pPr>
              <a:buNone/>
            </a:pPr>
            <a:r>
              <a:rPr lang="en-US" dirty="0"/>
              <a:t>    I like the lesson, because …</a:t>
            </a:r>
          </a:p>
          <a:p>
            <a:pPr>
              <a:buNone/>
            </a:pPr>
            <a:r>
              <a:rPr lang="en-US" dirty="0"/>
              <a:t>    I don’t like the lesson because…</a:t>
            </a:r>
          </a:p>
          <a:p>
            <a:r>
              <a:rPr lang="en-US" dirty="0"/>
              <a:t>Are you satisfied with you work?</a:t>
            </a:r>
          </a:p>
          <a:p>
            <a:pPr>
              <a:buNone/>
            </a:pPr>
            <a:r>
              <a:rPr lang="en-US" dirty="0"/>
              <a:t>    Yes, I am.</a:t>
            </a:r>
          </a:p>
          <a:p>
            <a:pPr>
              <a:buNone/>
            </a:pPr>
            <a:r>
              <a:rPr lang="en-US" dirty="0"/>
              <a:t>     No, I am not, because 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LESSON IS OVER!</a:t>
            </a:r>
          </a:p>
          <a:p>
            <a:pPr>
              <a:buNone/>
            </a:pPr>
            <a:r>
              <a:rPr lang="en-US"/>
              <a:t>THANK  YOU FOR ATTENTION!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/>
              <a:t>Материалы к уроку: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Saslow</a:t>
            </a:r>
            <a:r>
              <a:rPr lang="en-US" dirty="0"/>
              <a:t> J. Asher A. Top Notch TV Fundamentals. Videos. – Pearson Education Limited</a:t>
            </a:r>
            <a:r>
              <a:rPr lang="en-US"/>
              <a:t>, 2006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24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family tree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46088" cy="64087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b="1" dirty="0"/>
              <a:t>Video 1.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24746"/>
          <a:ext cx="746760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6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6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NAME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MARITAL STATUS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KIDS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1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PROFESSION</a:t>
                      </a:r>
                      <a:endParaRPr lang="ru-RU" sz="2000" spc="-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HOBBY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COUSIN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BROTHER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AUNT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SISTER’S HUSBAND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NEPHEW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b="1" dirty="0"/>
              <a:t>Video 1.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24746"/>
          <a:ext cx="7467600" cy="500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6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6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NAME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MARITAL STATUS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KIDS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1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PROFESSION</a:t>
                      </a:r>
                      <a:endParaRPr lang="ru-RU" sz="2000" spc="-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HOBBY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COUSIN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BROTHER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AUNT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SISTER’S HUSBAND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NEPHEW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ERNIE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0689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EDDY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7890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JUDY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TEDDY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DAVID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-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SINGLE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30689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MARRIED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MARRIED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DIVORCED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    ARTIST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-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30689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TWO KIDS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47251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TWO KIDS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960" y="3861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NO KIDS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2080" y="24208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WAITER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64088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DOCTOR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47251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ARCITECT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54452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STUDENT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224" y="23488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ROCK MUSIC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2240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-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8224" y="306896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CLASSICAL MUSIC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224" y="4581128"/>
            <a:ext cx="13681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alibri" pitchFamily="34" charset="0"/>
                <a:cs typeface="Calibri" pitchFamily="34" charset="0"/>
              </a:rPr>
              <a:t>BASEBALL</a:t>
            </a:r>
          </a:p>
          <a:p>
            <a:r>
              <a:rPr lang="en-US" sz="1700" b="1" dirty="0">
                <a:latin typeface="Calibri" pitchFamily="34" charset="0"/>
                <a:cs typeface="Calibri" pitchFamily="34" charset="0"/>
              </a:rPr>
              <a:t>BASKETBALL</a:t>
            </a:r>
          </a:p>
          <a:p>
            <a:r>
              <a:rPr lang="en-US" sz="1700" b="1" dirty="0">
                <a:latin typeface="Calibri" pitchFamily="34" charset="0"/>
                <a:cs typeface="Calibri" pitchFamily="34" charset="0"/>
              </a:rPr>
              <a:t>MOVIES</a:t>
            </a:r>
            <a:endParaRPr lang="ru-RU" sz="17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24" y="544522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TRAVELLING JAZZ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40224" y="55256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SINGLE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b="1" dirty="0"/>
              <a:t>Video 1.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24746"/>
          <a:ext cx="7467600" cy="500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6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60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NAME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MARITAL STATUS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KIDS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-1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PROFESSION</a:t>
                      </a:r>
                      <a:endParaRPr lang="ru-RU" sz="2000" spc="-15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HOBBY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COUSIN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TEDDY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SINGLE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WAITER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ROCK MUSIC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BROTHER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EDDY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MARRIED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TWO KIDS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DOCTOR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CLASSICAL MUSIC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AUNT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JUDY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DIVORCED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NO KIDS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ARTIST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SISTER’S HUSBAND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ERNIE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MARRIED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TWO KIDS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ARCHITECT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BASEBALL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BASKETBALL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MOVIES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NEPHEW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DAVID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SINGLE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STUDENT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TRAVELLING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JAZZ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b="1" dirty="0"/>
              <a:t>Video 2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1124744"/>
          <a:ext cx="7467600" cy="510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NAMES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WHAT’S COMMON?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WHAT’S DIFFERENT?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CHRIS VS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HIS SISTER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DEEPTI VS</a:t>
                      </a: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HER SISTER 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ANGELIQUE VS 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HER BROTHER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b="1" dirty="0"/>
              <a:t>Video 2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1124744"/>
          <a:ext cx="7467600" cy="534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NAMES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WHAT’S COMMON?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WHAT’S DIFFERENT?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CHRIS VS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HIS SISTER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DEEPTI VS</a:t>
                      </a: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HER SISTER </a:t>
                      </a: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ANGELIQUE VS 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HER BROTHER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768" y="1844824"/>
            <a:ext cx="2376264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THEY LOOK ALIKE </a:t>
            </a:r>
            <a:endParaRPr lang="ru-RU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5010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4365104"/>
            <a:ext cx="2736304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THEY GREW UP IN THE SAME HOUSE</a:t>
            </a:r>
            <a:endParaRPr lang="ru-RU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THEY LIKE THE SAME FOOD</a:t>
            </a:r>
            <a:endParaRPr lang="en-US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 THEY LIKE TO LISTEN TO THE SAME MUSIC</a:t>
            </a:r>
            <a:endParaRPr lang="ru-RU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1628800"/>
            <a:ext cx="280831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CHRIS IS INTERESTED IN SPORT.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HIS SISTER LIKES THE ART. </a:t>
            </a:r>
            <a:endParaRPr lang="en-US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2996952"/>
            <a:ext cx="352839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DIPTI LIKES TO SPEND MONEY.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HER SISTER IS MUCH MORE BETTER WITH MONEY THAN DEEPTI.</a:t>
            </a:r>
            <a:r>
              <a:rPr lang="en-US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endParaRPr lang="ru-RU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4581128"/>
            <a:ext cx="309634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ANGELIQUE IS MUCH MORE TALKATIVE.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itchFamily="34" charset="0"/>
                <a:ea typeface="Calibri"/>
                <a:cs typeface="Calibri" pitchFamily="34" charset="0"/>
              </a:rPr>
              <a:t>HER BROTHER IS MUCH MORE SHY.</a:t>
            </a:r>
            <a:endParaRPr lang="ru-RU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b="1" dirty="0"/>
              <a:t>Video 2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1124744"/>
          <a:ext cx="7467600" cy="5399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NAMES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WHAT’S </a:t>
                      </a:r>
                      <a:r>
                        <a:rPr lang="en-US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COMMON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WHAT’S DIFFERENT?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CHRIS VS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HIS SISTER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THEY LOOK ALIKE </a:t>
                      </a: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CHRIS IS INTERESTED IN SPORT.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HIS SISTER LIKES THE ART. </a:t>
                      </a:r>
                      <a:endParaRPr lang="en-US" sz="18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DEEPTI VS</a:t>
                      </a: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HER SISTER 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</a:t>
                      </a: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DIPTI LIKES TO SPEND MONEY.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HER SISTER IS MUCH BETTER WITH MONEY THAN DEEPTI.</a:t>
                      </a:r>
                      <a:r>
                        <a:rPr lang="en-US" sz="18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ANGELIQUE VS 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HER BROTHER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THEY GREW UP IN THE SAME HOUSE</a:t>
                      </a: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THEY LIKE THE SAME FOOD</a:t>
                      </a:r>
                      <a:endParaRPr lang="en-US" sz="18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THEY LIKE TO LISTEN TO THE SAME MUSIC</a:t>
                      </a: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ANGELIQUE IS MUCH MORE TALKATIVE.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HER BROTHER IS MUCH MORE SHY.</a:t>
                      </a:r>
                      <a:endParaRPr lang="ru-RU" sz="18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en-US" sz="2000" b="1" dirty="0"/>
              <a:t>Video 2</a:t>
            </a:r>
            <a:br>
              <a:rPr lang="en-US" sz="2000" b="1" dirty="0"/>
            </a:br>
            <a:r>
              <a:rPr lang="en-US" sz="2000" b="1" dirty="0">
                <a:solidFill>
                  <a:schemeClr val="tx1"/>
                </a:solidFill>
              </a:rPr>
              <a:t>Advantages and disadvantages of a large family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DISADVANTAGES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517</Words>
  <Application>Microsoft Office PowerPoint</Application>
  <PresentationFormat>Экран (4:3)</PresentationFormat>
  <Paragraphs>225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Century Schoolbook</vt:lpstr>
      <vt:lpstr>Times New Roman</vt:lpstr>
      <vt:lpstr>Wingdings</vt:lpstr>
      <vt:lpstr>Wingdings 2</vt:lpstr>
      <vt:lpstr>Эркер</vt:lpstr>
      <vt:lpstr>MY FAMILY</vt:lpstr>
      <vt:lpstr>Презентация PowerPoint</vt:lpstr>
      <vt:lpstr>Video 1.</vt:lpstr>
      <vt:lpstr>Video 1.</vt:lpstr>
      <vt:lpstr>Video 1.</vt:lpstr>
      <vt:lpstr>Video 2</vt:lpstr>
      <vt:lpstr>Video 2</vt:lpstr>
      <vt:lpstr>Video 2</vt:lpstr>
      <vt:lpstr>Video 2 Advantages and disadvantages of a large family</vt:lpstr>
      <vt:lpstr>Video 2 Advantages and disadvantages of a large family</vt:lpstr>
      <vt:lpstr>Video 2 Advantages and disadvantages of a large family</vt:lpstr>
      <vt:lpstr>Презентация PowerPoint</vt:lpstr>
      <vt:lpstr>Материалы к уроку: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Олег</dc:creator>
  <cp:lastModifiedBy>Тамара Храмцова</cp:lastModifiedBy>
  <cp:revision>28</cp:revision>
  <dcterms:created xsi:type="dcterms:W3CDTF">2016-12-18T13:21:10Z</dcterms:created>
  <dcterms:modified xsi:type="dcterms:W3CDTF">2017-01-15T10:51:03Z</dcterms:modified>
</cp:coreProperties>
</file>