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78" d="100"/>
          <a:sy n="78" d="100"/>
        </p:scale>
        <p:origin x="-9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8DC6AA-3D52-40F6-99D6-C194C4EDA06E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499009-9945-469E-BD5A-13B8D0EC619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to be (</a:t>
            </a:r>
            <a:r>
              <a:rPr lang="ru-RU" b="1" dirty="0" smtClean="0"/>
              <a:t>быть)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64672"/>
          <a:ext cx="8229600" cy="452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Present Simple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Past Simple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Future Simple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en-US" dirty="0" smtClean="0"/>
                        <a:t> a student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was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student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 be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student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You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are</a:t>
                      </a:r>
                      <a:r>
                        <a:rPr lang="en-US" baseline="0" dirty="0" smtClean="0"/>
                        <a:t> a student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were </a:t>
                      </a:r>
                      <a:r>
                        <a:rPr lang="en-US" baseline="0" dirty="0" smtClean="0"/>
                        <a:t>a </a:t>
                      </a:r>
                      <a:r>
                        <a:rPr lang="en-US" baseline="0" dirty="0" smtClean="0"/>
                        <a:t>student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 be </a:t>
                      </a:r>
                      <a:r>
                        <a:rPr lang="en-US" baseline="0" dirty="0" smtClean="0"/>
                        <a:t>a </a:t>
                      </a:r>
                      <a:r>
                        <a:rPr lang="en-US" baseline="0" dirty="0" smtClean="0"/>
                        <a:t>student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n-US" dirty="0" smtClean="0"/>
                        <a:t> a student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was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student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 be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student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n-US" dirty="0" smtClean="0"/>
                        <a:t> a student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was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student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 be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student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n-US" dirty="0" smtClean="0"/>
                        <a:t> a college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was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college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 be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college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are</a:t>
                      </a:r>
                      <a:r>
                        <a:rPr lang="en-US" dirty="0" smtClean="0"/>
                        <a:t> students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were </a:t>
                      </a:r>
                      <a:r>
                        <a:rPr lang="en-US" dirty="0" smtClean="0"/>
                        <a:t>students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 be </a:t>
                      </a:r>
                      <a:r>
                        <a:rPr lang="en-US" dirty="0" smtClean="0"/>
                        <a:t>students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You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are</a:t>
                      </a:r>
                      <a:r>
                        <a:rPr lang="en-US" dirty="0" smtClean="0"/>
                        <a:t> students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You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were </a:t>
                      </a:r>
                      <a:r>
                        <a:rPr lang="en-US" dirty="0" smtClean="0"/>
                        <a:t>students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You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 be </a:t>
                      </a:r>
                      <a:r>
                        <a:rPr lang="en-US" dirty="0" smtClean="0"/>
                        <a:t>students</a:t>
                      </a:r>
                      <a:endParaRPr lang="ru-RU" dirty="0" smtClean="0"/>
                    </a:p>
                  </a:txBody>
                  <a:tcPr/>
                </a:tc>
              </a:tr>
              <a:tr h="230232">
                <a:tc>
                  <a:txBody>
                    <a:bodyPr/>
                    <a:lstStyle/>
                    <a:p>
                      <a:r>
                        <a:rPr lang="en-US" dirty="0" smtClean="0"/>
                        <a:t>They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are</a:t>
                      </a:r>
                      <a:r>
                        <a:rPr lang="en-US" dirty="0" smtClean="0"/>
                        <a:t> students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were </a:t>
                      </a:r>
                      <a:r>
                        <a:rPr lang="en-US" dirty="0" smtClean="0"/>
                        <a:t>students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 be </a:t>
                      </a:r>
                      <a:r>
                        <a:rPr lang="en-US" dirty="0" smtClean="0"/>
                        <a:t>students</a:t>
                      </a:r>
                      <a:endParaRPr lang="ru-RU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                         am</a:t>
                      </a:r>
                    </a:p>
                    <a:p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You/we/they    are</a:t>
                      </a:r>
                    </a:p>
                    <a:p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He/she/it           is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I/he/she/it           was</a:t>
                      </a:r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You/we/they        were</a:t>
                      </a:r>
                    </a:p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             will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be</a:t>
                      </a:r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936104"/>
          </a:xfrm>
        </p:spPr>
        <p:txBody>
          <a:bodyPr/>
          <a:lstStyle/>
          <a:p>
            <a:r>
              <a:rPr lang="en-US" b="1" dirty="0" smtClean="0"/>
              <a:t>to have</a:t>
            </a:r>
            <a:r>
              <a:rPr lang="ru-RU" b="1" dirty="0" smtClean="0"/>
              <a:t> (иметь)</a:t>
            </a:r>
            <a:r>
              <a:rPr lang="en-US" b="1" dirty="0" smtClean="0"/>
              <a:t> 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844824"/>
          <a:ext cx="8229600" cy="4576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94109">
                <a:tc>
                  <a:txBody>
                    <a:bodyPr/>
                    <a:lstStyle/>
                    <a:p>
                      <a:r>
                        <a:rPr lang="en-US" dirty="0" smtClean="0"/>
                        <a:t>Present Simple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Past Simple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Future Simple</a:t>
                      </a:r>
                      <a:endParaRPr lang="ru-RU" dirty="0"/>
                    </a:p>
                  </a:txBody>
                  <a:tcPr/>
                </a:tc>
              </a:tr>
              <a:tr h="399583">
                <a:tc>
                  <a:txBody>
                    <a:bodyPr/>
                    <a:lstStyle/>
                    <a:p>
                      <a:r>
                        <a:rPr lang="en-US" dirty="0" smtClean="0"/>
                        <a:t>I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</a:tr>
              <a:tr h="399583">
                <a:tc>
                  <a:txBody>
                    <a:bodyPr/>
                    <a:lstStyle/>
                    <a:p>
                      <a:r>
                        <a:rPr lang="en-US" dirty="0" smtClean="0"/>
                        <a:t>You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garden</a:t>
                      </a:r>
                      <a:endParaRPr lang="ru-RU" dirty="0"/>
                    </a:p>
                  </a:txBody>
                  <a:tcPr/>
                </a:tc>
              </a:tr>
              <a:tr h="399583">
                <a:tc>
                  <a:txBody>
                    <a:bodyPr/>
                    <a:lstStyle/>
                    <a:p>
                      <a:r>
                        <a:rPr lang="en-US" dirty="0" smtClean="0"/>
                        <a:t>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garden</a:t>
                      </a:r>
                      <a:endParaRPr lang="ru-RU" dirty="0"/>
                    </a:p>
                  </a:txBody>
                  <a:tcPr/>
                </a:tc>
              </a:tr>
              <a:tr h="3995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n-US" dirty="0" smtClean="0"/>
                        <a:t>a garden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en-US" dirty="0" smtClean="0"/>
                        <a:t>a garden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She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garden</a:t>
                      </a:r>
                      <a:endParaRPr lang="ru-RU" dirty="0" smtClean="0"/>
                    </a:p>
                  </a:txBody>
                  <a:tcPr/>
                </a:tc>
              </a:tr>
              <a:tr h="399583">
                <a:tc>
                  <a:txBody>
                    <a:bodyPr/>
                    <a:lstStyle/>
                    <a:p>
                      <a:r>
                        <a:rPr lang="en-US" dirty="0" smtClean="0"/>
                        <a:t>It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has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garden</a:t>
                      </a:r>
                      <a:endParaRPr lang="ru-RU" dirty="0"/>
                    </a:p>
                  </a:txBody>
                  <a:tcPr/>
                </a:tc>
              </a:tr>
              <a:tr h="399583">
                <a:tc>
                  <a:txBody>
                    <a:bodyPr/>
                    <a:lstStyle/>
                    <a:p>
                      <a:r>
                        <a:rPr lang="en-US" dirty="0" smtClean="0"/>
                        <a:t>We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en-US" dirty="0" smtClean="0"/>
                        <a:t>a garden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garden</a:t>
                      </a:r>
                      <a:endParaRPr lang="ru-RU" dirty="0"/>
                    </a:p>
                  </a:txBody>
                  <a:tcPr/>
                </a:tc>
              </a:tr>
              <a:tr h="3995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You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garden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You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en-US" dirty="0" smtClean="0"/>
                        <a:t>a garden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You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</a:t>
                      </a:r>
                      <a:r>
                        <a:rPr lang="en-US" dirty="0" smtClean="0"/>
                        <a:t>garden</a:t>
                      </a:r>
                      <a:endParaRPr lang="ru-RU" dirty="0" smtClean="0"/>
                    </a:p>
                  </a:txBody>
                  <a:tcPr/>
                </a:tc>
              </a:tr>
              <a:tr h="3995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They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garden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They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en-US" dirty="0" smtClean="0"/>
                        <a:t>a garden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They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en-US" dirty="0" smtClean="0"/>
                        <a:t>a garden</a:t>
                      </a:r>
                      <a:endParaRPr lang="ru-RU" dirty="0" smtClean="0"/>
                    </a:p>
                  </a:txBody>
                  <a:tcPr/>
                </a:tc>
              </a:tr>
              <a:tr h="985273">
                <a:tc>
                  <a:txBody>
                    <a:bodyPr/>
                    <a:lstStyle/>
                    <a:p>
                      <a:endParaRPr lang="en-US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I/you/we/they    have</a:t>
                      </a:r>
                      <a:endParaRPr lang="en-US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He/she/it          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  has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had</a:t>
                      </a:r>
                      <a:endParaRPr lang="en-US" baseline="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             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will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have</a:t>
                      </a:r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</a:t>
            </a:r>
            <a:r>
              <a:rPr lang="en-US" b="1" dirty="0" smtClean="0"/>
              <a:t>here is/there are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73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29332">
                <a:tc>
                  <a:txBody>
                    <a:bodyPr/>
                    <a:lstStyle/>
                    <a:p>
                      <a:r>
                        <a:rPr lang="en-US" dirty="0" smtClean="0"/>
                        <a:t>Present Simple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Past Simple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Future Simple</a:t>
                      </a:r>
                      <a:endParaRPr lang="ru-RU" dirty="0"/>
                    </a:p>
                  </a:txBody>
                  <a:tcPr/>
                </a:tc>
              </a:tr>
              <a:tr h="105862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There is </a:t>
                      </a:r>
                      <a:r>
                        <a:rPr lang="en-US" dirty="0" smtClean="0"/>
                        <a:t>a table in the room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There was</a:t>
                      </a:r>
                      <a:r>
                        <a:rPr lang="en-US" baseline="0" dirty="0" smtClean="0"/>
                        <a:t> a table in the room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There will be </a:t>
                      </a:r>
                      <a:r>
                        <a:rPr lang="en-US" baseline="0" dirty="0" smtClean="0"/>
                        <a:t>a table in the room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05862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There are </a:t>
                      </a:r>
                      <a:r>
                        <a:rPr lang="en-US" dirty="0" smtClean="0"/>
                        <a:t>tables in the room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There were </a:t>
                      </a:r>
                      <a:r>
                        <a:rPr lang="en-US" dirty="0" smtClean="0"/>
                        <a:t>tables in the room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There will be</a:t>
                      </a:r>
                      <a:r>
                        <a:rPr lang="en-US" dirty="0" smtClean="0"/>
                        <a:t> tables in the room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153208">
                <a:tc gridSpan="3">
                  <a:txBody>
                    <a:bodyPr/>
                    <a:lstStyle/>
                    <a:p>
                      <a:r>
                        <a:rPr lang="ru-RU" smtClean="0"/>
                        <a:t>После</a:t>
                      </a:r>
                      <a:r>
                        <a:rPr lang="ru-RU" baseline="0" smtClean="0"/>
                        <a:t> оборота </a:t>
                      </a:r>
                      <a:r>
                        <a:rPr lang="en-US" b="1" smtClean="0"/>
                        <a:t>there is</a:t>
                      </a:r>
                      <a:r>
                        <a:rPr lang="ru-RU" b="1" baseline="0" smtClean="0"/>
                        <a:t> </a:t>
                      </a:r>
                      <a:r>
                        <a:rPr lang="ru-RU" b="0" baseline="0" smtClean="0"/>
                        <a:t>следует неопределенный артикль </a:t>
                      </a:r>
                      <a:r>
                        <a:rPr lang="ru-RU" b="1" baseline="0" smtClean="0"/>
                        <a:t>а</a:t>
                      </a:r>
                      <a:r>
                        <a:rPr lang="ru-RU" b="0" baseline="0" smtClean="0"/>
                        <a:t>, </a:t>
                      </a:r>
                    </a:p>
                    <a:p>
                      <a:r>
                        <a:rPr lang="ru-RU" b="0" baseline="0" smtClean="0"/>
                        <a:t>после</a:t>
                      </a:r>
                      <a:r>
                        <a:rPr lang="ru-RU" b="1" baseline="0" smtClean="0"/>
                        <a:t>  </a:t>
                      </a:r>
                      <a:r>
                        <a:rPr lang="en-US" b="1" smtClean="0"/>
                        <a:t>there are</a:t>
                      </a:r>
                      <a:r>
                        <a:rPr lang="ru-RU" b="1" smtClean="0"/>
                        <a:t> </a:t>
                      </a:r>
                      <a:r>
                        <a:rPr lang="ru-RU" b="0" smtClean="0"/>
                        <a:t>нулевой</a:t>
                      </a:r>
                      <a:r>
                        <a:rPr lang="ru-RU" b="0" baseline="0" smtClean="0"/>
                        <a:t> артикль (отсутствует).</a:t>
                      </a:r>
                    </a:p>
                    <a:p>
                      <a:r>
                        <a:rPr lang="en-US" b="1" smtClean="0"/>
                        <a:t>there is/there are</a:t>
                      </a:r>
                      <a:r>
                        <a:rPr lang="ru-RU" b="1" smtClean="0"/>
                        <a:t> в</a:t>
                      </a:r>
                      <a:r>
                        <a:rPr lang="ru-RU" b="1" baseline="0" smtClean="0"/>
                        <a:t> предложении стоят на первом месте.</a:t>
                      </a:r>
                      <a:endParaRPr lang="ru-RU" b="0" baseline="0" smtClean="0"/>
                    </a:p>
                    <a:p>
                      <a:endParaRPr lang="ru-RU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</TotalTime>
  <Words>314</Words>
  <Application>Microsoft Office PowerPoint</Application>
  <PresentationFormat>Экран (4:3)</PresentationFormat>
  <Paragraphs>84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Городская</vt:lpstr>
      <vt:lpstr> to be (быть)</vt:lpstr>
      <vt:lpstr>to have (иметь) </vt:lpstr>
      <vt:lpstr>there is/there are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Олег</dc:creator>
  <cp:lastModifiedBy>Олег</cp:lastModifiedBy>
  <cp:revision>5</cp:revision>
  <dcterms:created xsi:type="dcterms:W3CDTF">2015-10-07T20:56:43Z</dcterms:created>
  <dcterms:modified xsi:type="dcterms:W3CDTF">2015-10-07T21:38:00Z</dcterms:modified>
</cp:coreProperties>
</file>