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6" r:id="rId7"/>
    <p:sldId id="265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/>
              <a:t>Предлоги</a:t>
            </a:r>
            <a:endParaRPr lang="ru-RU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Предлоги </a:t>
            </a:r>
            <a:r>
              <a:rPr lang="ru-RU" sz="4000" b="1" dirty="0" err="1" smtClean="0">
                <a:solidFill>
                  <a:srgbClr val="FF0000"/>
                </a:solidFill>
              </a:rPr>
              <a:t>ВРЕМени</a:t>
            </a:r>
            <a:r>
              <a:rPr lang="ru-RU" sz="4000" b="1" dirty="0" smtClean="0">
                <a:solidFill>
                  <a:srgbClr val="FF0000"/>
                </a:solidFill>
              </a:rPr>
              <a:t>: </a:t>
            </a:r>
            <a:r>
              <a:rPr lang="en-US" sz="4000" b="1" dirty="0" smtClean="0">
                <a:solidFill>
                  <a:srgbClr val="FF0000"/>
                </a:solidFill>
              </a:rPr>
              <a:t>at, on, in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4162"/>
            <a:ext cx="8686800" cy="569126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latin typeface="+mj-lt"/>
              </a:rPr>
              <a:t>1. Точное время: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at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  <a:latin typeface="+mj-lt"/>
              </a:rPr>
              <a:t>    I start work at 8 o’clock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  <a:latin typeface="+mj-lt"/>
              </a:rPr>
              <a:t>    I go to bed at midnight.</a:t>
            </a:r>
          </a:p>
          <a:p>
            <a:pPr marL="514350" indent="-514350">
              <a:buNone/>
            </a:pPr>
            <a:r>
              <a:rPr lang="en-US" b="1" dirty="0" smtClean="0">
                <a:latin typeface="+mj-lt"/>
              </a:rPr>
              <a:t>2. </a:t>
            </a:r>
            <a:r>
              <a:rPr lang="ru-RU" b="1" dirty="0" smtClean="0">
                <a:latin typeface="+mj-lt"/>
              </a:rPr>
              <a:t>День: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on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B050"/>
                </a:solidFill>
                <a:latin typeface="+mj-lt"/>
              </a:rPr>
              <a:t>   I don’t work on Sundays.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B050"/>
                </a:solidFill>
                <a:latin typeface="+mj-lt"/>
              </a:rPr>
              <a:t>   I was born on 22 November.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B050"/>
                </a:solidFill>
                <a:latin typeface="+mj-lt"/>
              </a:rPr>
              <a:t>   The concert is on New Year’s Day.</a:t>
            </a:r>
          </a:p>
          <a:p>
            <a:pPr marL="514350" indent="-514350">
              <a:buNone/>
            </a:pPr>
            <a:r>
              <a:rPr lang="en-US" b="1" dirty="0" smtClean="0">
                <a:latin typeface="+mj-lt"/>
              </a:rPr>
              <a:t>3. </a:t>
            </a:r>
            <a:r>
              <a:rPr lang="ru-RU" b="1" dirty="0" smtClean="0">
                <a:latin typeface="+mj-lt"/>
              </a:rPr>
              <a:t>Месяц</a:t>
            </a:r>
            <a:r>
              <a:rPr lang="en-US" b="1" dirty="0" smtClean="0">
                <a:latin typeface="+mj-lt"/>
              </a:rPr>
              <a:t>/</a:t>
            </a:r>
            <a:r>
              <a:rPr lang="ru-RU" b="1" dirty="0" smtClean="0">
                <a:latin typeface="+mj-lt"/>
              </a:rPr>
              <a:t>время года/год: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in</a:t>
            </a:r>
            <a:endParaRPr lang="ru-RU" b="1" dirty="0" smtClean="0">
              <a:solidFill>
                <a:srgbClr val="FF0000"/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  <a:latin typeface="+mj-lt"/>
              </a:rPr>
              <a:t>  </a:t>
            </a:r>
            <a:r>
              <a:rPr lang="en-US" b="1" dirty="0" smtClean="0">
                <a:solidFill>
                  <a:srgbClr val="00B050"/>
                </a:solidFill>
                <a:latin typeface="+mj-lt"/>
              </a:rPr>
              <a:t>I’m going on holiday </a:t>
            </a:r>
            <a:r>
              <a:rPr lang="en-US" b="1" dirty="0" smtClean="0">
                <a:solidFill>
                  <a:srgbClr val="00B050"/>
                </a:solidFill>
                <a:latin typeface="+mj-lt"/>
              </a:rPr>
              <a:t>i</a:t>
            </a:r>
            <a:r>
              <a:rPr lang="en-US" b="1" dirty="0" smtClean="0">
                <a:solidFill>
                  <a:srgbClr val="00B050"/>
                </a:solidFill>
                <a:latin typeface="+mj-lt"/>
              </a:rPr>
              <a:t>n </a:t>
            </a:r>
            <a:r>
              <a:rPr lang="en-US" b="1" dirty="0" smtClean="0">
                <a:solidFill>
                  <a:srgbClr val="00B050"/>
                </a:solidFill>
                <a:latin typeface="+mj-lt"/>
              </a:rPr>
              <a:t>October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B050"/>
                </a:solidFill>
                <a:latin typeface="+mj-lt"/>
              </a:rPr>
              <a:t>  Emma left school in 2013.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B050"/>
                </a:solidFill>
                <a:latin typeface="+mj-lt"/>
              </a:rPr>
              <a:t>  The garden is lovely in spring.</a:t>
            </a:r>
          </a:p>
          <a:p>
            <a:pPr marL="514350" indent="-514350">
              <a:buNone/>
            </a:pPr>
            <a:r>
              <a:rPr lang="en-US" b="1" dirty="0" smtClean="0">
                <a:latin typeface="+mj-lt"/>
              </a:rPr>
              <a:t>   </a:t>
            </a:r>
            <a:endParaRPr lang="ru-RU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предлоги времени: </a:t>
            </a:r>
            <a:r>
              <a:rPr lang="en-US" dirty="0" smtClean="0">
                <a:solidFill>
                  <a:srgbClr val="FF0000"/>
                </a:solidFill>
              </a:rPr>
              <a:t>at, on ,in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 </a:t>
            </a:r>
            <a:r>
              <a:rPr lang="ru-RU" dirty="0" smtClean="0"/>
              <a:t>(Другие употребления 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Нет предлога: </a:t>
            </a:r>
            <a:r>
              <a:rPr lang="en-US" dirty="0" smtClean="0"/>
              <a:t>this… next…. Last… every…</a:t>
            </a:r>
            <a:br>
              <a:rPr lang="en-US" dirty="0" smtClean="0"/>
            </a:br>
            <a:r>
              <a:rPr lang="en-US" sz="3100" dirty="0" smtClean="0">
                <a:solidFill>
                  <a:srgbClr val="00B050"/>
                </a:solidFill>
              </a:rPr>
              <a:t>The garden was </a:t>
            </a:r>
            <a:r>
              <a:rPr lang="en-US" sz="3100" smtClean="0">
                <a:solidFill>
                  <a:srgbClr val="00B050"/>
                </a:solidFill>
              </a:rPr>
              <a:t>lovely </a:t>
            </a:r>
            <a:r>
              <a:rPr lang="en-US" sz="3100" smtClean="0">
                <a:solidFill>
                  <a:srgbClr val="00B050"/>
                </a:solidFill>
              </a:rPr>
              <a:t>last summer</a:t>
            </a:r>
            <a:r>
              <a:rPr lang="en-US" sz="3100" dirty="0" smtClean="0">
                <a:solidFill>
                  <a:srgbClr val="00B050"/>
                </a:solidFill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8686800" cy="385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At</a:t>
                      </a:r>
                      <a:endParaRPr lang="ru-RU" sz="40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On</a:t>
                      </a:r>
                      <a:endParaRPr lang="ru-RU" sz="40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In</a:t>
                      </a:r>
                      <a:endParaRPr lang="ru-RU" sz="40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2690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at</a:t>
                      </a:r>
                      <a:r>
                        <a:rPr lang="en-US" sz="2000" baseline="0" dirty="0" smtClean="0">
                          <a:latin typeface="+mj-lt"/>
                        </a:rPr>
                        <a:t> the weekend 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at night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at the midnight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at Christmas/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at Easter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at the end of…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at the moment/ 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at present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at sunset/at sunrise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at  the same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on</a:t>
                      </a:r>
                      <a:r>
                        <a:rPr lang="en-US" sz="2000" baseline="0" dirty="0" smtClean="0">
                          <a:latin typeface="+mj-lt"/>
                        </a:rPr>
                        <a:t> Monday morning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on Sunday evening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on Christmas Day/</a:t>
                      </a:r>
                    </a:p>
                    <a:p>
                      <a:r>
                        <a:rPr lang="en-US" sz="2000" baseline="0" dirty="0" smtClean="0">
                          <a:latin typeface="+mj-lt"/>
                        </a:rPr>
                        <a:t>on my birthday</a:t>
                      </a:r>
                      <a:endParaRPr lang="en-US" sz="2000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in the morning/in the afternoon/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in the evening</a:t>
                      </a:r>
                    </a:p>
                    <a:p>
                      <a:r>
                        <a:rPr lang="en-US" sz="2000" dirty="0" smtClean="0">
                          <a:latin typeface="+mj-lt"/>
                        </a:rPr>
                        <a:t>in five minutes</a:t>
                      </a:r>
                    </a:p>
                    <a:p>
                      <a:r>
                        <a:rPr lang="en-US" sz="2000" dirty="0" smtClean="0">
                          <a:latin typeface="+mj-lt"/>
                        </a:rPr>
                        <a:t>in two years</a:t>
                      </a:r>
                    </a:p>
                    <a:p>
                      <a:r>
                        <a:rPr lang="en-US" sz="2000" dirty="0" smtClean="0">
                          <a:latin typeface="+mj-lt"/>
                        </a:rPr>
                        <a:t>in six weeks</a:t>
                      </a:r>
                    </a:p>
                    <a:p>
                      <a:r>
                        <a:rPr lang="en-US" sz="2000" dirty="0" smtClean="0">
                          <a:latin typeface="+mj-lt"/>
                        </a:rPr>
                        <a:t>in the Middle Ages</a:t>
                      </a:r>
                    </a:p>
                    <a:p>
                      <a:r>
                        <a:rPr lang="en-US" sz="2000" dirty="0" smtClean="0">
                          <a:latin typeface="+mj-lt"/>
                        </a:rPr>
                        <a:t>in the 18</a:t>
                      </a:r>
                      <a:r>
                        <a:rPr lang="en-US" sz="2000" baseline="30000" dirty="0" smtClean="0">
                          <a:latin typeface="+mj-lt"/>
                        </a:rPr>
                        <a:t>th</a:t>
                      </a:r>
                      <a:r>
                        <a:rPr lang="en-US" sz="2000" dirty="0" smtClean="0">
                          <a:latin typeface="+mj-lt"/>
                        </a:rPr>
                        <a:t> century</a:t>
                      </a:r>
                    </a:p>
                    <a:p>
                      <a:r>
                        <a:rPr lang="en-US" sz="2000" dirty="0" smtClean="0">
                          <a:latin typeface="+mj-lt"/>
                        </a:rPr>
                        <a:t>In the past/</a:t>
                      </a:r>
                    </a:p>
                    <a:p>
                      <a:r>
                        <a:rPr lang="en-US" sz="2000" dirty="0" smtClean="0">
                          <a:latin typeface="+mj-lt"/>
                        </a:rPr>
                        <a:t>in the future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Другие предлоги времени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dirty="0" smtClean="0">
                <a:latin typeface="+mj-lt"/>
              </a:rPr>
              <a:t>1.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from… to…  </a:t>
            </a:r>
            <a:r>
              <a:rPr lang="en-US" dirty="0" smtClean="0">
                <a:latin typeface="+mj-lt"/>
              </a:rPr>
              <a:t>- </a:t>
            </a:r>
            <a:r>
              <a:rPr lang="ru-RU" dirty="0" smtClean="0">
                <a:latin typeface="+mj-lt"/>
              </a:rPr>
              <a:t>от … до …</a:t>
            </a:r>
            <a:endParaRPr lang="en-US" dirty="0" smtClean="0">
              <a:latin typeface="+mj-lt"/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I work from Monday to Friday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</a:rPr>
              <a:t>2.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Until/till </a:t>
            </a:r>
            <a:r>
              <a:rPr lang="ru-RU" dirty="0" smtClean="0">
                <a:latin typeface="+mj-lt"/>
              </a:rPr>
              <a:t> - до (конца какого-то периода)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They will be away until Friday.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Wait here until I come back.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</a:rPr>
              <a:t>3.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Since</a:t>
            </a:r>
            <a:r>
              <a:rPr lang="en-US" dirty="0" smtClean="0">
                <a:latin typeface="+mj-lt"/>
              </a:rPr>
              <a:t> – c … (</a:t>
            </a:r>
            <a:r>
              <a:rPr lang="ru-RU" dirty="0" smtClean="0">
                <a:latin typeface="+mj-lt"/>
              </a:rPr>
              <a:t>какого-то времени в прошлом)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00B050"/>
                </a:solidFill>
                <a:latin typeface="+mj-lt"/>
              </a:rPr>
              <a:t>М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r. and Mrs. Kelly have been married since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1980.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</a:rPr>
              <a:t>4.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For</a:t>
            </a:r>
            <a:r>
              <a:rPr lang="en-US" dirty="0" smtClean="0">
                <a:latin typeface="+mj-lt"/>
              </a:rPr>
              <a:t> – </a:t>
            </a:r>
            <a:r>
              <a:rPr lang="ru-RU" dirty="0" smtClean="0">
                <a:latin typeface="+mj-lt"/>
              </a:rPr>
              <a:t>в течении (какого-то периода времени)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George stayed with us for three days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indent="-514350">
              <a:buNone/>
            </a:pP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Другие предлоги времени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ru-RU" dirty="0" smtClean="0">
                <a:solidFill>
                  <a:srgbClr val="FF0000"/>
                </a:solidFill>
              </a:rPr>
              <a:t>продолжение):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latin typeface="+mj-lt"/>
              </a:rPr>
              <a:t>5.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before</a:t>
            </a:r>
            <a:r>
              <a:rPr lang="en-US" dirty="0" smtClean="0">
                <a:latin typeface="+mj-lt"/>
              </a:rPr>
              <a:t>… </a:t>
            </a:r>
            <a:r>
              <a:rPr lang="ru-RU" dirty="0" smtClean="0">
                <a:latin typeface="+mj-lt"/>
              </a:rPr>
              <a:t>- до…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Everybody is nervous before exams.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6.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after</a:t>
            </a:r>
            <a:r>
              <a:rPr lang="en-US" dirty="0" smtClean="0">
                <a:latin typeface="+mj-lt"/>
              </a:rPr>
              <a:t> …  - </a:t>
            </a:r>
            <a:r>
              <a:rPr lang="ru-RU" dirty="0" smtClean="0">
                <a:latin typeface="+mj-lt"/>
              </a:rPr>
              <a:t>после…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We were tired after our visit to museum.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7. </a:t>
            </a:r>
            <a:r>
              <a:rPr lang="ru-RU" dirty="0" smtClean="0">
                <a:latin typeface="+mj-lt"/>
              </a:rPr>
              <a:t>В течение:</a:t>
            </a:r>
          </a:p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during</a:t>
            </a:r>
            <a:r>
              <a:rPr lang="en-US" dirty="0" smtClean="0">
                <a:latin typeface="+mj-lt"/>
              </a:rPr>
              <a:t> + </a:t>
            </a:r>
            <a:r>
              <a:rPr lang="ru-RU" dirty="0" smtClean="0">
                <a:latin typeface="+mj-lt"/>
              </a:rPr>
              <a:t>сущ.: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We didn’t speak during the meal.</a:t>
            </a:r>
          </a:p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while</a:t>
            </a:r>
            <a:r>
              <a:rPr lang="en-US" dirty="0" smtClean="0">
                <a:latin typeface="+mj-lt"/>
              </a:rPr>
              <a:t> + </a:t>
            </a:r>
            <a:r>
              <a:rPr lang="ru-RU" dirty="0" smtClean="0">
                <a:latin typeface="+mj-lt"/>
              </a:rPr>
              <a:t>гл.: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We didn’t speak while we were eating</a:t>
            </a:r>
            <a:r>
              <a:rPr lang="ru-RU" dirty="0" smtClean="0">
                <a:solidFill>
                  <a:srgbClr val="00B050"/>
                </a:solidFill>
                <a:latin typeface="+mj-lt"/>
              </a:rPr>
              <a:t>.</a:t>
            </a:r>
            <a:endParaRPr lang="en-US" dirty="0" smtClean="0">
              <a:solidFill>
                <a:srgbClr val="00B050"/>
              </a:solidFill>
              <a:latin typeface="+mj-lt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for</a:t>
            </a:r>
            <a:r>
              <a:rPr lang="en-US" dirty="0" smtClean="0">
                <a:latin typeface="+mj-lt"/>
              </a:rPr>
              <a:t>+ </a:t>
            </a:r>
            <a:r>
              <a:rPr lang="ru-RU" dirty="0" smtClean="0">
                <a:latin typeface="+mj-lt"/>
              </a:rPr>
              <a:t>период времени: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I lived in London for a year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Предлоги места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place_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1052736"/>
            <a:ext cx="4392488" cy="555133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Предлоги места </a:t>
            </a:r>
            <a:r>
              <a:rPr lang="en-US" dirty="0" smtClean="0">
                <a:solidFill>
                  <a:srgbClr val="FF0000"/>
                </a:solidFill>
              </a:rPr>
              <a:t>in, on, at: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vDTrJRAhc8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088740"/>
            <a:ext cx="7042728" cy="52820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>
                <a:solidFill>
                  <a:srgbClr val="FF0000"/>
                </a:solidFill>
              </a:rPr>
              <a:t>Предлоги места </a:t>
            </a:r>
            <a:r>
              <a:rPr lang="en-US" dirty="0" smtClean="0">
                <a:solidFill>
                  <a:srgbClr val="FF0000"/>
                </a:solidFill>
              </a:rPr>
              <a:t>in, on, 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(Другие употребления )</a:t>
            </a:r>
            <a:r>
              <a:rPr lang="en-US" dirty="0" smtClean="0"/>
              <a:t> 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04800" y="1554161"/>
          <a:ext cx="8686800" cy="5136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655867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in</a:t>
                      </a:r>
                      <a:endParaRPr lang="ru-RU" sz="3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on</a:t>
                      </a:r>
                      <a:endParaRPr lang="ru-RU" sz="3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at</a:t>
                      </a:r>
                      <a:endParaRPr lang="ru-RU" sz="3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431531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j-lt"/>
                        </a:rPr>
                        <a:t>In bed</a:t>
                      </a:r>
                    </a:p>
                    <a:p>
                      <a:r>
                        <a:rPr lang="en-US" dirty="0" smtClean="0">
                          <a:latin typeface="+mj-lt"/>
                        </a:rPr>
                        <a:t>In hospital</a:t>
                      </a:r>
                    </a:p>
                    <a:p>
                      <a:r>
                        <a:rPr lang="en-US" dirty="0" smtClean="0">
                          <a:latin typeface="+mj-lt"/>
                        </a:rPr>
                        <a:t>In prison</a:t>
                      </a:r>
                    </a:p>
                    <a:p>
                      <a:r>
                        <a:rPr lang="en-US" dirty="0" smtClean="0">
                          <a:latin typeface="+mj-lt"/>
                        </a:rPr>
                        <a:t>In a street</a:t>
                      </a:r>
                    </a:p>
                    <a:p>
                      <a:r>
                        <a:rPr lang="en-US" dirty="0" smtClean="0">
                          <a:latin typeface="+mj-lt"/>
                        </a:rPr>
                        <a:t>In the sky</a:t>
                      </a:r>
                    </a:p>
                    <a:p>
                      <a:r>
                        <a:rPr lang="en-US" dirty="0" smtClean="0">
                          <a:latin typeface="+mj-lt"/>
                        </a:rPr>
                        <a:t>In the middle of…</a:t>
                      </a:r>
                    </a:p>
                    <a:p>
                      <a:r>
                        <a:rPr lang="en-US" dirty="0" smtClean="0">
                          <a:latin typeface="+mj-lt"/>
                        </a:rPr>
                        <a:t>In a photograph/</a:t>
                      </a:r>
                    </a:p>
                    <a:p>
                      <a:r>
                        <a:rPr lang="en-US" dirty="0" smtClean="0">
                          <a:latin typeface="+mj-lt"/>
                        </a:rPr>
                        <a:t>in a picture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 a bus</a:t>
                      </a:r>
                    </a:p>
                    <a:p>
                      <a:r>
                        <a:rPr lang="en-US" dirty="0" smtClean="0"/>
                        <a:t>On a train</a:t>
                      </a:r>
                    </a:p>
                    <a:p>
                      <a:r>
                        <a:rPr lang="en-US" dirty="0" smtClean="0"/>
                        <a:t>On a ship</a:t>
                      </a:r>
                    </a:p>
                    <a:p>
                      <a:r>
                        <a:rPr lang="en-US" dirty="0" smtClean="0"/>
                        <a:t>On a</a:t>
                      </a:r>
                      <a:r>
                        <a:rPr lang="en-US" baseline="0" dirty="0" smtClean="0"/>
                        <a:t> plane</a:t>
                      </a:r>
                    </a:p>
                    <a:p>
                      <a:r>
                        <a:rPr lang="en-US" baseline="0" dirty="0" smtClean="0"/>
                        <a:t>On the first floor</a:t>
                      </a:r>
                    </a:p>
                    <a:p>
                      <a:r>
                        <a:rPr lang="en-US" baseline="0" dirty="0" smtClean="0"/>
                        <a:t>On the way to…/</a:t>
                      </a:r>
                    </a:p>
                    <a:p>
                      <a:r>
                        <a:rPr lang="en-US" baseline="0" dirty="0" smtClean="0"/>
                        <a:t>on the way home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the desk/at the table 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the top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the bottom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the end of (the street)…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home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work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school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university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college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the station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>
                          <a:latin typeface="+mj-lt"/>
                        </a:rPr>
                        <a:t>At the</a:t>
                      </a:r>
                      <a:r>
                        <a:rPr lang="en-US" baseline="0" dirty="0" smtClean="0">
                          <a:latin typeface="+mj-lt"/>
                        </a:rPr>
                        <a:t> airport</a:t>
                      </a:r>
                    </a:p>
                    <a:p>
                      <a:pPr>
                        <a:buNone/>
                      </a:pPr>
                      <a:r>
                        <a:rPr lang="en-US" baseline="0" dirty="0" smtClean="0">
                          <a:latin typeface="+mj-lt"/>
                        </a:rPr>
                        <a:t>At Jane’s (house)/               at my sister’s (house)</a:t>
                      </a:r>
                    </a:p>
                    <a:p>
                      <a:pPr>
                        <a:buNone/>
                      </a:pPr>
                      <a:r>
                        <a:rPr lang="en-US" baseline="0" dirty="0" smtClean="0">
                          <a:latin typeface="+mj-lt"/>
                        </a:rPr>
                        <a:t>At a party</a:t>
                      </a:r>
                    </a:p>
                    <a:p>
                      <a:pPr>
                        <a:buNone/>
                      </a:pPr>
                      <a:r>
                        <a:rPr lang="en-US" baseline="0" dirty="0" smtClean="0">
                          <a:latin typeface="+mj-lt"/>
                        </a:rPr>
                        <a:t>At a football match</a:t>
                      </a:r>
                      <a:endParaRPr lang="ru-RU" dirty="0" smtClean="0">
                        <a:latin typeface="+mj-l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Предлог направления </a:t>
            </a:r>
            <a:r>
              <a:rPr lang="en-US" dirty="0" smtClean="0">
                <a:solidFill>
                  <a:srgbClr val="FF0000"/>
                </a:solidFill>
              </a:rPr>
              <a:t>to: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The bus is going to London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Emma go to work every day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  <a:latin typeface="+mj-lt"/>
              </a:rPr>
              <a:t>Но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:</a:t>
            </a:r>
            <a:r>
              <a:rPr lang="ru-RU" dirty="0" smtClean="0">
                <a:solidFill>
                  <a:srgbClr val="00B050"/>
                </a:solidFill>
                <a:latin typeface="+mj-lt"/>
              </a:rPr>
              <a:t> со словом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home </a:t>
            </a:r>
            <a:r>
              <a:rPr lang="ru-RU" dirty="0" smtClean="0">
                <a:solidFill>
                  <a:srgbClr val="00B050"/>
                </a:solidFill>
                <a:latin typeface="+mj-lt"/>
              </a:rPr>
              <a:t>предлог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to </a:t>
            </a:r>
            <a:r>
              <a:rPr lang="ru-RU" dirty="0" smtClean="0">
                <a:solidFill>
                  <a:srgbClr val="00B050"/>
                </a:solidFill>
                <a:latin typeface="+mj-lt"/>
              </a:rPr>
              <a:t>не    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  <a:latin typeface="+mj-lt"/>
              </a:rPr>
              <a:t>       используется:</a:t>
            </a:r>
            <a:endParaRPr lang="en-US" dirty="0" smtClean="0">
              <a:solidFill>
                <a:srgbClr val="00B050"/>
              </a:solidFill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I get/arrive/go home every evening.</a:t>
            </a:r>
          </a:p>
          <a:p>
            <a:pPr>
              <a:buNone/>
            </a:pPr>
            <a:r>
              <a:rPr lang="ru-RU" dirty="0" smtClean="0">
                <a:latin typeface="+mj-lt"/>
              </a:rPr>
              <a:t>(</a:t>
            </a:r>
            <a:r>
              <a:rPr lang="ru-RU" dirty="0" smtClean="0">
                <a:solidFill>
                  <a:srgbClr val="00B050"/>
                </a:solidFill>
                <a:latin typeface="+mj-lt"/>
              </a:rPr>
              <a:t>Сравните: </a:t>
            </a:r>
            <a:r>
              <a:rPr lang="en-US" dirty="0" smtClean="0">
                <a:latin typeface="+mj-lt"/>
              </a:rPr>
              <a:t>I stayed at home yesterday.</a:t>
            </a:r>
            <a:r>
              <a:rPr lang="ru-RU" dirty="0" smtClean="0">
                <a:latin typeface="+mj-lt"/>
              </a:rPr>
              <a:t>)</a:t>
            </a: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97</TotalTime>
  <Words>492</Words>
  <Application>Microsoft Office PowerPoint</Application>
  <PresentationFormat>Экран (4:3)</PresentationFormat>
  <Paragraphs>104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Предлоги</vt:lpstr>
      <vt:lpstr>Предлоги ВРЕМени: at, on, in</vt:lpstr>
      <vt:lpstr>                            предлоги времени: at, on ,in  (Другие употребления )          Нет предлога: this… next…. Last… every… The garden was lovely last summer.               </vt:lpstr>
      <vt:lpstr>Другие предлоги времени</vt:lpstr>
      <vt:lpstr>Другие предлоги времени (продолжение):</vt:lpstr>
      <vt:lpstr>Предлоги места</vt:lpstr>
      <vt:lpstr>Предлоги места in, on, at:</vt:lpstr>
      <vt:lpstr>  Предлоги места in, on, at  (Другие употребления ) :   </vt:lpstr>
      <vt:lpstr>Предлог направления to: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Предлоги</dc:title>
  <dc:creator>Олег</dc:creator>
  <cp:lastModifiedBy>User</cp:lastModifiedBy>
  <cp:revision>35</cp:revision>
  <dcterms:created xsi:type="dcterms:W3CDTF">2015-11-01T19:16:29Z</dcterms:created>
  <dcterms:modified xsi:type="dcterms:W3CDTF">2015-11-25T11:45:06Z</dcterms:modified>
</cp:coreProperties>
</file>