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7" r:id="rId3"/>
    <p:sldId id="258" r:id="rId4"/>
    <p:sldId id="261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595" autoAdjust="0"/>
  </p:normalViewPr>
  <p:slideViewPr>
    <p:cSldViewPr>
      <p:cViewPr varScale="1">
        <p:scale>
          <a:sx n="74" d="100"/>
          <a:sy n="74" d="100"/>
        </p:scale>
        <p:origin x="-96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08DC6AA-3D52-40F6-99D6-C194C4EDA06E}" type="datetimeFigureOut">
              <a:rPr lang="ru-RU" smtClean="0"/>
              <a:pPr/>
              <a:t>23.11.2015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3499009-9945-469E-BD5A-13B8D0EC619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23.11.2015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23.11.2015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23.11.2015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23.11.2015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23.11.2015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08DC6AA-3D52-40F6-99D6-C194C4EDA06E}" type="datetimeFigureOut">
              <a:rPr lang="ru-RU" smtClean="0"/>
              <a:pPr/>
              <a:t>23.11.2015</a:t>
            </a:fld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08DC6AA-3D52-40F6-99D6-C194C4EDA06E}" type="datetimeFigureOut">
              <a:rPr lang="ru-RU" smtClean="0"/>
              <a:pPr/>
              <a:t>23.11.2015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23.11.2015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23.11.2015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23.11.2015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08DC6AA-3D52-40F6-99D6-C194C4EDA06E}" type="datetimeFigureOut">
              <a:rPr lang="ru-RU" smtClean="0"/>
              <a:pPr/>
              <a:t>23.11.2015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3499009-9945-469E-BD5A-13B8D0EC619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Future Perfect</a:t>
            </a:r>
            <a:endParaRPr lang="ru-RU" sz="6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3861048"/>
            <a:ext cx="4953000" cy="1752600"/>
          </a:xfrm>
        </p:spPr>
        <p:txBody>
          <a:bodyPr>
            <a:normAutofit fontScale="85000" lnSpcReduction="20000"/>
          </a:bodyPr>
          <a:lstStyle/>
          <a:p>
            <a:r>
              <a:rPr lang="ru-RU" sz="5000" dirty="0" smtClean="0"/>
              <a:t>Будущее совершенное </a:t>
            </a:r>
            <a:r>
              <a:rPr lang="ru-RU" sz="5000" dirty="0" smtClean="0"/>
              <a:t>время</a:t>
            </a:r>
            <a:endParaRPr lang="ru-RU" sz="5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en-US" b="1" dirty="0" smtClean="0"/>
              <a:t>Future Perfect </a:t>
            </a:r>
            <a:r>
              <a:rPr lang="ru-RU" b="1" dirty="0" smtClean="0"/>
              <a:t>употребляется</a:t>
            </a:r>
            <a:br>
              <a:rPr lang="ru-RU" b="1" dirty="0" smtClean="0"/>
            </a:br>
            <a:r>
              <a:rPr lang="ru-RU" sz="3600" b="1" dirty="0" smtClean="0"/>
              <a:t>для выражения</a:t>
            </a:r>
            <a:r>
              <a:rPr lang="en-US" sz="3600" b="1" dirty="0" smtClean="0"/>
              <a:t> </a:t>
            </a:r>
            <a:r>
              <a:rPr lang="ru-RU" sz="3600" b="1" dirty="0" smtClean="0"/>
              <a:t>действия</a:t>
            </a:r>
            <a:endParaRPr lang="ru-RU" sz="36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57158" y="1628800"/>
            <a:ext cx="8229600" cy="5040560"/>
          </a:xfrm>
        </p:spPr>
        <p:txBody>
          <a:bodyPr>
            <a:normAutofit lnSpcReduction="10000"/>
          </a:bodyPr>
          <a:lstStyle/>
          <a:p>
            <a:pPr marL="624078" indent="-514350">
              <a:buAutoNum type="arabicPeriod"/>
            </a:pPr>
            <a:r>
              <a:rPr lang="ru-RU" b="1" dirty="0" smtClean="0">
                <a:solidFill>
                  <a:srgbClr val="C00000"/>
                </a:solidFill>
              </a:rPr>
              <a:t>Которое совершится до определенного момента в будущем</a:t>
            </a:r>
            <a:endParaRPr lang="ru-RU" b="1" dirty="0" smtClean="0">
              <a:solidFill>
                <a:srgbClr val="C00000"/>
              </a:solidFill>
            </a:endParaRPr>
          </a:p>
          <a:p>
            <a:pPr marL="624078" indent="-514350">
              <a:buNone/>
            </a:pPr>
            <a:r>
              <a:rPr lang="ru-RU" b="1" i="1" dirty="0" smtClean="0"/>
              <a:t>Этот момент может быть определен </a:t>
            </a:r>
          </a:p>
          <a:p>
            <a:pPr marL="624078" indent="-514350"/>
            <a:r>
              <a:rPr lang="ru-RU" b="1" dirty="0" smtClean="0"/>
              <a:t>Обозначениями времени</a:t>
            </a:r>
          </a:p>
          <a:p>
            <a:pPr marL="624078" indent="-514350">
              <a:buNone/>
            </a:pPr>
            <a:r>
              <a:rPr lang="en-US" dirty="0" smtClean="0"/>
              <a:t>       I</a:t>
            </a:r>
            <a:r>
              <a:rPr lang="en-US" dirty="0" smtClean="0"/>
              <a:t> </a:t>
            </a:r>
            <a:r>
              <a:rPr lang="en-US" dirty="0" smtClean="0"/>
              <a:t>will </a:t>
            </a:r>
            <a:r>
              <a:rPr lang="en-US" dirty="0" smtClean="0"/>
              <a:t>have translated the article by </a:t>
            </a:r>
            <a:r>
              <a:rPr lang="en-US" dirty="0" smtClean="0"/>
              <a:t>six o’clock.</a:t>
            </a:r>
            <a:endParaRPr lang="ru-RU" dirty="0" smtClean="0"/>
          </a:p>
          <a:p>
            <a:pPr marL="624078" indent="-514350"/>
            <a:r>
              <a:rPr lang="ru-RU" b="1" dirty="0" smtClean="0"/>
              <a:t>Другими будущими действиями, выраженными глаголом в </a:t>
            </a:r>
            <a:r>
              <a:rPr lang="en-US" b="1" dirty="0" smtClean="0"/>
              <a:t>Present Simple</a:t>
            </a:r>
            <a:endParaRPr lang="ru-RU" b="1" dirty="0" smtClean="0"/>
          </a:p>
          <a:p>
            <a:pPr marL="624078" indent="-514350">
              <a:buNone/>
            </a:pPr>
            <a:r>
              <a:rPr lang="en-US" dirty="0" smtClean="0"/>
              <a:t>       When I come back, they will </a:t>
            </a:r>
            <a:r>
              <a:rPr lang="en-US" dirty="0" smtClean="0"/>
              <a:t>have finished this work.</a:t>
            </a:r>
            <a:endParaRPr lang="en-US" dirty="0" smtClean="0"/>
          </a:p>
          <a:p>
            <a:pPr marL="624078" indent="-514350">
              <a:buNone/>
            </a:pPr>
            <a:r>
              <a:rPr lang="en-US" dirty="0" smtClean="0"/>
              <a:t>    </a:t>
            </a:r>
            <a:endParaRPr lang="en-US" dirty="0" smtClean="0"/>
          </a:p>
          <a:p>
            <a:pPr marL="624078" indent="-514350">
              <a:buNone/>
            </a:pPr>
            <a:r>
              <a:rPr lang="en-US" dirty="0" smtClean="0"/>
              <a:t> </a:t>
            </a:r>
            <a:endParaRPr lang="ru-RU" dirty="0" smtClean="0"/>
          </a:p>
          <a:p>
            <a:pPr marL="624078" indent="-514350">
              <a:buFont typeface="+mj-lt"/>
              <a:buAutoNum type="arabicPeriod"/>
            </a:pPr>
            <a:endParaRPr lang="ru-RU" dirty="0" smtClean="0"/>
          </a:p>
          <a:p>
            <a:pPr marL="624078" indent="-514350">
              <a:buFont typeface="+mj-lt"/>
              <a:buAutoNum type="arabicPeriod"/>
            </a:pPr>
            <a:endParaRPr lang="ru-RU" dirty="0" smtClean="0"/>
          </a:p>
          <a:p>
            <a:pPr marL="624078" indent="-514350">
              <a:buFont typeface="+mj-lt"/>
              <a:buAutoNum type="arabicPeriod"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008112"/>
          </a:xfrm>
        </p:spPr>
        <p:txBody>
          <a:bodyPr/>
          <a:lstStyle/>
          <a:p>
            <a:pPr algn="ctr"/>
            <a:r>
              <a:rPr lang="ru-RU" b="1" dirty="0" smtClean="0"/>
              <a:t>Слова - указатели</a:t>
            </a:r>
            <a:endParaRPr lang="ru-RU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729712"/>
          </a:xfrm>
        </p:spPr>
        <p:txBody>
          <a:bodyPr>
            <a:normAutofit/>
          </a:bodyPr>
          <a:lstStyle/>
          <a:p>
            <a:r>
              <a:rPr lang="en-US" dirty="0" smtClean="0"/>
              <a:t>b</a:t>
            </a:r>
            <a:r>
              <a:rPr lang="en-US" dirty="0" smtClean="0"/>
              <a:t>y five o’clock </a:t>
            </a:r>
            <a:r>
              <a:rPr lang="ru-RU" dirty="0" smtClean="0"/>
              <a:t>– к пяти часам</a:t>
            </a:r>
            <a:endParaRPr lang="en-US" dirty="0" smtClean="0"/>
          </a:p>
          <a:p>
            <a:r>
              <a:rPr lang="en-US" dirty="0" smtClean="0"/>
              <a:t>b</a:t>
            </a:r>
            <a:r>
              <a:rPr lang="en-US" dirty="0" smtClean="0"/>
              <a:t>y Saturday</a:t>
            </a:r>
            <a:r>
              <a:rPr lang="ru-RU" dirty="0" smtClean="0"/>
              <a:t>– с субботе</a:t>
            </a:r>
            <a:endParaRPr lang="ru-RU" dirty="0" smtClean="0"/>
          </a:p>
          <a:p>
            <a:r>
              <a:rPr lang="en-US" dirty="0" smtClean="0"/>
              <a:t>b</a:t>
            </a:r>
            <a:r>
              <a:rPr lang="en-US" dirty="0" smtClean="0"/>
              <a:t>y </a:t>
            </a:r>
            <a:r>
              <a:rPr lang="en-US" dirty="0" smtClean="0"/>
              <a:t>t</a:t>
            </a:r>
            <a:r>
              <a:rPr lang="en-US" dirty="0" smtClean="0"/>
              <a:t>he 15</a:t>
            </a:r>
            <a:r>
              <a:rPr lang="en-US" baseline="30000" dirty="0" smtClean="0"/>
              <a:t>th</a:t>
            </a:r>
            <a:r>
              <a:rPr lang="en-US" dirty="0" smtClean="0"/>
              <a:t> of December</a:t>
            </a:r>
            <a:r>
              <a:rPr lang="ru-RU" dirty="0" smtClean="0"/>
              <a:t> – к 15 декабря</a:t>
            </a:r>
            <a:endParaRPr lang="en-US" dirty="0" smtClean="0"/>
          </a:p>
          <a:p>
            <a:r>
              <a:rPr lang="en-US" dirty="0" smtClean="0"/>
              <a:t>b</a:t>
            </a:r>
            <a:r>
              <a:rPr lang="en-US" dirty="0" smtClean="0"/>
              <a:t>y the end of the year</a:t>
            </a:r>
            <a:r>
              <a:rPr lang="ru-RU" dirty="0" smtClean="0"/>
              <a:t>– к концу года</a:t>
            </a:r>
            <a:endParaRPr lang="en-US" dirty="0" smtClean="0"/>
          </a:p>
          <a:p>
            <a:r>
              <a:rPr lang="en-US" dirty="0" smtClean="0"/>
              <a:t>b</a:t>
            </a:r>
            <a:r>
              <a:rPr lang="en-US" dirty="0" smtClean="0"/>
              <a:t>y that time</a:t>
            </a:r>
            <a:r>
              <a:rPr lang="ru-RU" dirty="0" smtClean="0"/>
              <a:t>– к этому времени</a:t>
            </a: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and others</a:t>
            </a:r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96144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Образование </a:t>
            </a:r>
            <a:r>
              <a:rPr lang="en-US" b="1" dirty="0" smtClean="0"/>
              <a:t>Future </a:t>
            </a:r>
            <a:r>
              <a:rPr lang="en-US" b="1" dirty="0" smtClean="0"/>
              <a:t>Perfect</a:t>
            </a:r>
            <a:endParaRPr lang="ru-RU" b="1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395535" y="1628800"/>
          <a:ext cx="8291265" cy="43047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7"/>
                <a:gridCol w="4104456"/>
                <a:gridCol w="3682752"/>
              </a:tblGrid>
              <a:tr h="727336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Образование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Употребление</a:t>
                      </a:r>
                      <a:endParaRPr lang="ru-RU" dirty="0"/>
                    </a:p>
                  </a:txBody>
                  <a:tcPr/>
                </a:tc>
              </a:tr>
              <a:tr h="1216880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/>
                        <a:t>+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I/you/we/they</a:t>
                      </a:r>
                      <a:endParaRPr lang="en-US" sz="2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aseline="0" dirty="0" smtClean="0"/>
                        <a:t> he</a:t>
                      </a:r>
                      <a:r>
                        <a:rPr lang="en-US" sz="2000" dirty="0" smtClean="0"/>
                        <a:t>/she/it</a:t>
                      </a:r>
                      <a:r>
                        <a:rPr lang="en-US" sz="2000" baseline="0" dirty="0" smtClean="0"/>
                        <a:t>         </a:t>
                      </a:r>
                      <a:r>
                        <a:rPr lang="en-US" sz="2000" baseline="0" dirty="0" smtClean="0"/>
                        <a:t>    </a:t>
                      </a:r>
                      <a:r>
                        <a:rPr lang="en-US" sz="2000" baseline="0" dirty="0" smtClean="0">
                          <a:solidFill>
                            <a:srgbClr val="00B050"/>
                          </a:solidFill>
                        </a:rPr>
                        <a:t>will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ru-RU" sz="2000" baseline="0" dirty="0" smtClean="0"/>
                        <a:t> </a:t>
                      </a:r>
                      <a:r>
                        <a:rPr lang="en-US" sz="2000" baseline="0" dirty="0" smtClean="0">
                          <a:solidFill>
                            <a:srgbClr val="00B050"/>
                          </a:solidFill>
                        </a:rPr>
                        <a:t>have 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worked</a:t>
                      </a:r>
                      <a:endParaRPr lang="en-US" sz="20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I will </a:t>
                      </a:r>
                      <a:r>
                        <a:rPr lang="en-US" sz="2000" dirty="0" smtClean="0"/>
                        <a:t>have done this work</a:t>
                      </a:r>
                      <a:endParaRPr lang="en-US" sz="2000" baseline="0" dirty="0"/>
                    </a:p>
                    <a:p>
                      <a:pPr algn="l"/>
                      <a:r>
                        <a:rPr lang="en-US" sz="2000" baseline="0" dirty="0" smtClean="0"/>
                        <a:t>by </a:t>
                      </a:r>
                      <a:r>
                        <a:rPr lang="en-US" sz="2000" baseline="0" dirty="0" smtClean="0"/>
                        <a:t>10 </a:t>
                      </a:r>
                      <a:r>
                        <a:rPr lang="en-US" sz="2000" baseline="0" dirty="0" smtClean="0"/>
                        <a:t>o’clock </a:t>
                      </a:r>
                      <a:r>
                        <a:rPr lang="en-US" sz="2000" baseline="0" smtClean="0"/>
                        <a:t>tomorrow .</a:t>
                      </a:r>
                      <a:endParaRPr lang="en-US" sz="2000" baseline="0" dirty="0" smtClean="0"/>
                    </a:p>
                  </a:txBody>
                  <a:tcPr/>
                </a:tc>
              </a:tr>
              <a:tr h="1049863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/>
                        <a:t>-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I/you/we/they</a:t>
                      </a:r>
                      <a:endParaRPr lang="en-US" sz="2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aseline="0" dirty="0" smtClean="0"/>
                        <a:t> he</a:t>
                      </a:r>
                      <a:r>
                        <a:rPr lang="en-US" sz="2000" dirty="0" smtClean="0"/>
                        <a:t>/she/it</a:t>
                      </a:r>
                      <a:r>
                        <a:rPr lang="en-US" sz="2000" baseline="0" dirty="0" smtClean="0"/>
                        <a:t>       </a:t>
                      </a:r>
                      <a:r>
                        <a:rPr lang="en-US" sz="2000" baseline="0" dirty="0" smtClean="0">
                          <a:solidFill>
                            <a:srgbClr val="00B050"/>
                          </a:solidFill>
                        </a:rPr>
                        <a:t>will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smtClean="0">
                          <a:solidFill>
                            <a:srgbClr val="00B050"/>
                          </a:solidFill>
                        </a:rPr>
                        <a:t>not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smtClean="0">
                          <a:solidFill>
                            <a:srgbClr val="00B050"/>
                          </a:solidFill>
                        </a:rPr>
                        <a:t>have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worked</a:t>
                      </a:r>
                      <a:endParaRPr lang="en-US" sz="20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I will not have done this work</a:t>
                      </a:r>
                      <a:endParaRPr lang="en-US" sz="2000" baseline="0" dirty="0" smtClean="0"/>
                    </a:p>
                    <a:p>
                      <a:pPr algn="l"/>
                      <a:r>
                        <a:rPr lang="en-US" sz="2000" baseline="0" dirty="0" smtClean="0"/>
                        <a:t>by 10 o’clock tomorrow .</a:t>
                      </a:r>
                      <a:endParaRPr lang="en-US" sz="2000" baseline="0" dirty="0" smtClean="0"/>
                    </a:p>
                  </a:txBody>
                  <a:tcPr/>
                </a:tc>
              </a:tr>
              <a:tr h="885061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/>
                        <a:t>?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Will  </a:t>
                      </a:r>
                      <a:r>
                        <a:rPr lang="en-US" sz="2000" dirty="0" smtClean="0"/>
                        <a:t>I/you/we/they 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have 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worked?</a:t>
                      </a:r>
                      <a:endParaRPr lang="en-US" sz="2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aseline="0" dirty="0" smtClean="0"/>
                        <a:t>           he</a:t>
                      </a:r>
                      <a:r>
                        <a:rPr lang="en-US" sz="2000" dirty="0" smtClean="0"/>
                        <a:t>/she/it</a:t>
                      </a:r>
                      <a:endParaRPr lang="en-US" sz="2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Will you </a:t>
                      </a:r>
                      <a:r>
                        <a:rPr lang="en-US" sz="2000" dirty="0" smtClean="0"/>
                        <a:t>have done this work</a:t>
                      </a:r>
                      <a:endParaRPr lang="en-US" sz="2000" baseline="0" dirty="0" smtClean="0"/>
                    </a:p>
                    <a:p>
                      <a:pPr algn="l"/>
                      <a:r>
                        <a:rPr lang="en-US" sz="2000" baseline="0" dirty="0" smtClean="0"/>
                        <a:t>by 10 </a:t>
                      </a:r>
                      <a:r>
                        <a:rPr lang="en-US" sz="2000" baseline="0" smtClean="0"/>
                        <a:t>o’clock tomorrow?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ppt/theme/themeOverride2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</TotalTime>
  <Words>159</Words>
  <Application>Microsoft Office PowerPoint</Application>
  <PresentationFormat>Экран (4:3)</PresentationFormat>
  <Paragraphs>39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Городская</vt:lpstr>
      <vt:lpstr>Future Perfect</vt:lpstr>
      <vt:lpstr> Future Perfect употребляется для выражения действия</vt:lpstr>
      <vt:lpstr>Слова - указатели</vt:lpstr>
      <vt:lpstr>Образование Future Perfect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be</dc:title>
  <dc:creator>Олег</dc:creator>
  <cp:lastModifiedBy>Олег</cp:lastModifiedBy>
  <cp:revision>41</cp:revision>
  <dcterms:created xsi:type="dcterms:W3CDTF">2015-10-07T20:56:43Z</dcterms:created>
  <dcterms:modified xsi:type="dcterms:W3CDTF">2015-11-23T19:28:17Z</dcterms:modified>
</cp:coreProperties>
</file>