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8DC6AA-3D52-40F6-99D6-C194C4EDA06E}" type="datetimeFigureOut">
              <a:rPr lang="ru-RU" smtClean="0"/>
              <a:pPr/>
              <a:t>12.01.2018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499009-9945-469E-BD5A-13B8D0EC6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Past Simple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4953000" cy="1752600"/>
          </a:xfrm>
        </p:spPr>
        <p:txBody>
          <a:bodyPr>
            <a:normAutofit/>
          </a:bodyPr>
          <a:lstStyle/>
          <a:p>
            <a:r>
              <a:rPr lang="ru-RU" sz="5000" smtClean="0"/>
              <a:t>Прошедшее</a:t>
            </a:r>
          </a:p>
          <a:p>
            <a:r>
              <a:rPr lang="ru-RU" sz="5000" smtClean="0"/>
              <a:t>простое </a:t>
            </a:r>
            <a:r>
              <a:rPr lang="ru-RU" sz="5000" dirty="0" smtClean="0"/>
              <a:t>время</a:t>
            </a:r>
            <a:endParaRPr lang="ru-RU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en-US" b="1" dirty="0" smtClean="0"/>
              <a:t>Past Simple </a:t>
            </a:r>
            <a:r>
              <a:rPr lang="ru-RU" b="1" dirty="0" smtClean="0"/>
              <a:t>употребляется</a:t>
            </a:r>
            <a:br>
              <a:rPr lang="ru-RU" b="1" dirty="0" smtClean="0"/>
            </a:br>
            <a:r>
              <a:rPr lang="ru-RU" sz="3600" b="1" dirty="0" smtClean="0"/>
              <a:t>для выражения</a:t>
            </a:r>
            <a:endParaRPr lang="ru-RU" sz="36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325112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en-US" dirty="0" smtClean="0"/>
              <a:t>1. </a:t>
            </a:r>
            <a:r>
              <a:rPr lang="ru-RU" b="1" smtClean="0"/>
              <a:t>Действий,</a:t>
            </a:r>
            <a:r>
              <a:rPr lang="en-US" b="1" dirty="0" smtClean="0"/>
              <a:t> </a:t>
            </a:r>
            <a:r>
              <a:rPr lang="ru-RU" b="1" dirty="0" smtClean="0"/>
              <a:t>совершивш</a:t>
            </a:r>
            <a:r>
              <a:rPr lang="ru-RU" b="1" dirty="0" smtClean="0"/>
              <a:t>их</a:t>
            </a:r>
            <a:r>
              <a:rPr lang="ru-RU" b="1" dirty="0" smtClean="0"/>
              <a:t>ся</a:t>
            </a:r>
            <a:r>
              <a:rPr lang="ru-RU" b="1" dirty="0" smtClean="0"/>
              <a:t>/</a:t>
            </a:r>
            <a:r>
              <a:rPr lang="en-US" b="1" dirty="0" smtClean="0"/>
              <a:t> </a:t>
            </a:r>
            <a:r>
              <a:rPr lang="ru-RU" b="1" dirty="0" smtClean="0"/>
              <a:t>совершавшихся </a:t>
            </a:r>
            <a:r>
              <a:rPr lang="ru-RU" b="1" dirty="0" smtClean="0"/>
              <a:t>в прошлом</a:t>
            </a:r>
          </a:p>
          <a:p>
            <a:pPr marL="624078" indent="-514350">
              <a:buNone/>
            </a:pPr>
            <a:r>
              <a:rPr lang="en-US" dirty="0" smtClean="0"/>
              <a:t>     He made a lot of mistakes.</a:t>
            </a:r>
          </a:p>
          <a:p>
            <a:pPr marL="624078" indent="-514350">
              <a:buNone/>
            </a:pPr>
            <a:r>
              <a:rPr lang="en-US" dirty="0" smtClean="0"/>
              <a:t>2. </a:t>
            </a:r>
            <a:r>
              <a:rPr lang="ru-RU" b="1" dirty="0" smtClean="0"/>
              <a:t>Последовательных действий в прошлом.</a:t>
            </a:r>
          </a:p>
          <a:p>
            <a:pPr marL="624078" indent="-514350">
              <a:buNone/>
            </a:pPr>
            <a:r>
              <a:rPr lang="en-US" dirty="0" smtClean="0"/>
              <a:t>     He left the hotel, took a taxi and drove to the theatre.</a:t>
            </a:r>
            <a:endParaRPr lang="ru-RU" dirty="0" smtClean="0"/>
          </a:p>
          <a:p>
            <a:pPr marL="624078" indent="-514350">
              <a:buNone/>
            </a:pPr>
            <a:r>
              <a:rPr lang="ru-RU" dirty="0" smtClean="0"/>
              <a:t>3. </a:t>
            </a:r>
            <a:r>
              <a:rPr lang="ru-RU" b="1" dirty="0" smtClean="0"/>
              <a:t>Обычного, повторяющегося действия в прошлом.</a:t>
            </a:r>
            <a:endParaRPr lang="en-US" b="1" dirty="0" smtClean="0"/>
          </a:p>
          <a:p>
            <a:pPr marL="624078" indent="-514350">
              <a:buNone/>
            </a:pPr>
            <a:r>
              <a:rPr lang="en-US" dirty="0" smtClean="0"/>
              <a:t>     Last winter I often went to the theatre.</a:t>
            </a:r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  <a:p>
            <a:pPr marL="624078" indent="-514350">
              <a:buFont typeface="+mj-lt"/>
              <a:buAutoNum type="arabicPeriod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/>
          <a:lstStyle/>
          <a:p>
            <a:pPr algn="ctr"/>
            <a:r>
              <a:rPr lang="ru-RU" b="1" dirty="0" smtClean="0"/>
              <a:t>Слова - указатели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/>
          <a:lstStyle/>
          <a:p>
            <a:r>
              <a:rPr lang="en-US" dirty="0" smtClean="0"/>
              <a:t>yesterday </a:t>
            </a:r>
            <a:r>
              <a:rPr lang="ru-RU" dirty="0" smtClean="0"/>
              <a:t>  - вчера</a:t>
            </a:r>
            <a:endParaRPr lang="en-US" dirty="0" smtClean="0"/>
          </a:p>
          <a:p>
            <a:r>
              <a:rPr lang="en-US" dirty="0" smtClean="0"/>
              <a:t>last week</a:t>
            </a:r>
            <a:r>
              <a:rPr lang="ru-RU" dirty="0" smtClean="0"/>
              <a:t>     - на прошлой неделе</a:t>
            </a:r>
            <a:endParaRPr lang="en-US" dirty="0" smtClean="0"/>
          </a:p>
          <a:p>
            <a:r>
              <a:rPr lang="en-US" dirty="0" smtClean="0"/>
              <a:t>an hour ago</a:t>
            </a:r>
            <a:r>
              <a:rPr lang="ru-RU" dirty="0" smtClean="0"/>
              <a:t> – час назад</a:t>
            </a:r>
            <a:endParaRPr lang="en-US" dirty="0" smtClean="0"/>
          </a:p>
          <a:p>
            <a:r>
              <a:rPr lang="en-US" dirty="0" smtClean="0"/>
              <a:t>the other day</a:t>
            </a:r>
            <a:r>
              <a:rPr lang="ru-RU" dirty="0" smtClean="0"/>
              <a:t> – на днях </a:t>
            </a:r>
            <a:endParaRPr lang="en-US" dirty="0" smtClean="0"/>
          </a:p>
          <a:p>
            <a:r>
              <a:rPr lang="en-US" dirty="0" smtClean="0"/>
              <a:t>on Monday</a:t>
            </a:r>
            <a:r>
              <a:rPr lang="ru-RU" dirty="0" smtClean="0"/>
              <a:t> – в понедельник</a:t>
            </a:r>
            <a:endParaRPr lang="en-US" dirty="0" smtClean="0"/>
          </a:p>
          <a:p>
            <a:r>
              <a:rPr lang="en-US" dirty="0" smtClean="0"/>
              <a:t>in 1917</a:t>
            </a:r>
            <a:r>
              <a:rPr lang="ru-RU" dirty="0" smtClean="0"/>
              <a:t>   - в 1917 году</a:t>
            </a:r>
            <a:endParaRPr lang="en-US" dirty="0" smtClean="0"/>
          </a:p>
          <a:p>
            <a:r>
              <a:rPr lang="en-US" dirty="0" smtClean="0"/>
              <a:t>during the war</a:t>
            </a:r>
            <a:r>
              <a:rPr lang="ru-RU" dirty="0" smtClean="0"/>
              <a:t> – во время войны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and others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Образование </a:t>
            </a:r>
            <a:r>
              <a:rPr lang="en-US" b="1" dirty="0" smtClean="0"/>
              <a:t>Past Simple</a:t>
            </a:r>
            <a:endParaRPr lang="ru-RU" b="1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5" y="1628800"/>
          <a:ext cx="8291265" cy="4565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7"/>
                <a:gridCol w="3744416"/>
                <a:gridCol w="3682752"/>
              </a:tblGrid>
              <a:tr h="72733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Образование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Употребление</a:t>
                      </a:r>
                      <a:endParaRPr lang="ru-RU" dirty="0"/>
                    </a:p>
                  </a:txBody>
                  <a:tcPr/>
                </a:tc>
              </a:tr>
              <a:tr h="121688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+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I/she/they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enjoyed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ru-RU" sz="2000" baseline="0" dirty="0" smtClean="0"/>
                        <a:t>(</a:t>
                      </a:r>
                      <a:r>
                        <a:rPr lang="en-US" sz="2000" baseline="0" dirty="0" smtClean="0"/>
                        <a:t>2 </a:t>
                      </a:r>
                      <a:r>
                        <a:rPr lang="ru-RU" sz="2000" baseline="0" dirty="0" smtClean="0"/>
                        <a:t>форма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I/she/they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went</a:t>
                      </a:r>
                      <a:r>
                        <a:rPr lang="ru-RU" sz="2000" baseline="0" dirty="0" smtClean="0"/>
                        <a:t>         глагола)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I went to the cinema</a:t>
                      </a:r>
                      <a:r>
                        <a:rPr lang="en-US" sz="2000" baseline="0" dirty="0" smtClean="0"/>
                        <a:t> last night.</a:t>
                      </a:r>
                    </a:p>
                    <a:p>
                      <a:pPr algn="l"/>
                      <a:r>
                        <a:rPr lang="en-US" sz="2000" dirty="0" smtClean="0"/>
                        <a:t>I enjoyed the film very much.</a:t>
                      </a:r>
                      <a:endParaRPr lang="ru-RU" sz="2000" dirty="0"/>
                    </a:p>
                  </a:txBody>
                  <a:tcPr/>
                </a:tc>
              </a:tr>
              <a:tr h="1049863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-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I/she/they</a:t>
                      </a:r>
                      <a:r>
                        <a:rPr lang="en-US" sz="2000" baseline="0" dirty="0" smtClean="0"/>
                        <a:t> 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did not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enjoy</a:t>
                      </a:r>
                      <a:endParaRPr lang="en-US" sz="2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I/she/they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00B050"/>
                          </a:solidFill>
                        </a:rPr>
                        <a:t>did not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go</a:t>
                      </a:r>
                      <a:endParaRPr lang="en-US" sz="2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 did not go to the cinema</a:t>
                      </a:r>
                      <a:r>
                        <a:rPr lang="en-US" sz="2000" baseline="0" dirty="0" smtClean="0"/>
                        <a:t> last night.</a:t>
                      </a:r>
                      <a:endParaRPr lang="ru-RU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 did not enjoy the film very much.</a:t>
                      </a:r>
                      <a:endParaRPr lang="ru-RU" sz="2000" dirty="0" smtClean="0"/>
                    </a:p>
                  </a:txBody>
                  <a:tcPr/>
                </a:tc>
              </a:tr>
              <a:tr h="885061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?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Did</a:t>
                      </a:r>
                      <a:r>
                        <a:rPr lang="en-US" sz="2000" dirty="0" smtClean="0"/>
                        <a:t>  you/she/they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enjoy.. ?</a:t>
                      </a:r>
                      <a:endParaRPr lang="en-US" sz="2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Did</a:t>
                      </a:r>
                      <a:r>
                        <a:rPr lang="en-US" sz="2000" dirty="0" smtClean="0"/>
                        <a:t>  you/she/they</a:t>
                      </a:r>
                      <a:r>
                        <a:rPr lang="en-US" sz="2000" baseline="0" dirty="0" smtClean="0"/>
                        <a:t> 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go .. 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Did you go out last night?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Did</a:t>
                      </a:r>
                      <a:r>
                        <a:rPr lang="en-US" sz="2000" baseline="0" dirty="0" smtClean="0"/>
                        <a:t> you enjoy the film?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/>
                    </a:p>
                    <a:p>
                      <a:pPr algn="l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ppt/theme/themeOverride2.xml><?xml version="1.0" encoding="utf-8"?>
<a:themeOverride xmlns:a="http://schemas.openxmlformats.org/drawingml/2006/main">
  <a:clrScheme name="Городская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191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Городская</vt:lpstr>
      <vt:lpstr>Past Simple</vt:lpstr>
      <vt:lpstr> Past Simple употребляется для выражения</vt:lpstr>
      <vt:lpstr>Слова - указатели</vt:lpstr>
      <vt:lpstr>Образование Past Simple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Олег</dc:creator>
  <cp:lastModifiedBy>User</cp:lastModifiedBy>
  <cp:revision>21</cp:revision>
  <dcterms:created xsi:type="dcterms:W3CDTF">2015-10-07T20:56:43Z</dcterms:created>
  <dcterms:modified xsi:type="dcterms:W3CDTF">2018-01-12T09:31:41Z</dcterms:modified>
</cp:coreProperties>
</file>