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74" d="100"/>
          <a:sy n="74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Future Continuous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sz="5000" dirty="0" smtClean="0"/>
              <a:t>Будущее длительное время</a:t>
            </a:r>
            <a:endParaRPr lang="ru-RU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Future Continuous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484784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marL="624078" indent="-514350">
              <a:buNone/>
            </a:pPr>
            <a:r>
              <a:rPr lang="ru-RU" b="1" dirty="0" smtClean="0"/>
              <a:t>Будущее действие в процессе его </a:t>
            </a:r>
          </a:p>
          <a:p>
            <a:pPr marL="624078" indent="-514350">
              <a:buNone/>
            </a:pPr>
            <a:r>
              <a:rPr lang="ru-RU" b="1" dirty="0" smtClean="0"/>
              <a:t>совершения: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ru-RU" b="1" dirty="0" smtClean="0"/>
              <a:t>Длительного действия, которое начнется до определенного момента в будущем и все еще будет совершаться в этот момент.</a:t>
            </a:r>
          </a:p>
          <a:p>
            <a:pPr marL="624078" indent="-514350">
              <a:buNone/>
            </a:pPr>
            <a:r>
              <a:rPr lang="ru-RU" b="1" dirty="0" smtClean="0"/>
              <a:t> </a:t>
            </a:r>
            <a:r>
              <a:rPr lang="ru-RU" b="1" i="1" dirty="0" smtClean="0"/>
              <a:t>Этот момент может быть определен </a:t>
            </a:r>
          </a:p>
          <a:p>
            <a:pPr marL="624078" indent="-514350"/>
            <a:r>
              <a:rPr lang="ru-RU" b="1" dirty="0" smtClean="0"/>
              <a:t>Обозначениями времени</a:t>
            </a:r>
          </a:p>
          <a:p>
            <a:pPr marL="624078" indent="-514350">
              <a:buNone/>
            </a:pPr>
            <a:r>
              <a:rPr lang="en-US" dirty="0" smtClean="0"/>
              <a:t>       I will still be working at six o’clock.</a:t>
            </a:r>
            <a:endParaRPr lang="ru-RU" dirty="0" smtClean="0"/>
          </a:p>
          <a:p>
            <a:pPr marL="624078" indent="-514350"/>
            <a:r>
              <a:rPr lang="ru-RU" b="1" dirty="0" smtClean="0"/>
              <a:t>Другими будущими действиями, выраженными глаголом в </a:t>
            </a:r>
            <a:r>
              <a:rPr lang="en-US" b="1" dirty="0" smtClean="0"/>
              <a:t>Present Simple</a:t>
            </a:r>
            <a:endParaRPr lang="ru-RU" b="1" dirty="0" smtClean="0"/>
          </a:p>
          <a:p>
            <a:pPr marL="624078" indent="-514350">
              <a:buNone/>
            </a:pPr>
            <a:r>
              <a:rPr lang="en-US" dirty="0" smtClean="0"/>
              <a:t>       When I come back, they will be sleeping.</a:t>
            </a:r>
          </a:p>
          <a:p>
            <a:pPr marL="624078" indent="-514350">
              <a:buNone/>
            </a:pPr>
            <a:r>
              <a:rPr lang="en-US" b="1" dirty="0" smtClean="0"/>
              <a:t>2.   </a:t>
            </a:r>
            <a:r>
              <a:rPr lang="ru-RU" b="1" dirty="0" smtClean="0"/>
              <a:t>Длительного действия, которое будет совершаться в определенном отрезке времени в </a:t>
            </a:r>
            <a:r>
              <a:rPr lang="ru-RU" b="1" dirty="0" err="1" smtClean="0"/>
              <a:t>будуще</a:t>
            </a:r>
            <a:r>
              <a:rPr lang="ru-RU" b="1" dirty="0" smtClean="0"/>
              <a:t>, хотя и не будет происходить непрерывно.</a:t>
            </a:r>
            <a:endParaRPr lang="en-US" b="1" dirty="0" smtClean="0"/>
          </a:p>
          <a:p>
            <a:pPr marL="624078" indent="-514350">
              <a:buNone/>
            </a:pPr>
            <a:r>
              <a:rPr lang="en-US" dirty="0" smtClean="0"/>
              <a:t>        He will be writing a play during the summer.</a:t>
            </a:r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r>
              <a:rPr lang="en-US" dirty="0" smtClean="0"/>
              <a:t>all day long</a:t>
            </a:r>
            <a:r>
              <a:rPr lang="ru-RU" dirty="0" smtClean="0"/>
              <a:t>– завтра весь день</a:t>
            </a:r>
            <a:endParaRPr lang="en-US" dirty="0" smtClean="0"/>
          </a:p>
          <a:p>
            <a:r>
              <a:rPr lang="en-US" dirty="0" smtClean="0"/>
              <a:t>the whole evening</a:t>
            </a:r>
            <a:r>
              <a:rPr lang="ru-RU" dirty="0" smtClean="0"/>
              <a:t> – весь вечер</a:t>
            </a:r>
            <a:endParaRPr lang="en-US" dirty="0" smtClean="0"/>
          </a:p>
          <a:p>
            <a:r>
              <a:rPr lang="en-US" dirty="0" smtClean="0"/>
              <a:t>tomorrow at 5  o’clock </a:t>
            </a:r>
            <a:r>
              <a:rPr lang="ru-RU" dirty="0" smtClean="0"/>
              <a:t>– завтра в 5 часов</a:t>
            </a:r>
            <a:endParaRPr lang="en-US" dirty="0" smtClean="0"/>
          </a:p>
          <a:p>
            <a:r>
              <a:rPr lang="en-US" dirty="0" smtClean="0"/>
              <a:t>tomorrow from five to six </a:t>
            </a:r>
            <a:r>
              <a:rPr lang="ru-RU" dirty="0" smtClean="0"/>
              <a:t>– завтра с 5 до 6.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and others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smtClean="0"/>
              <a:t>Future Continuous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304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7"/>
                <a:gridCol w="410445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    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be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working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be working</a:t>
                      </a:r>
                      <a:endParaRPr lang="en-US" sz="2000" baseline="0" dirty="0"/>
                    </a:p>
                    <a:p>
                      <a:pPr algn="l"/>
                      <a:r>
                        <a:rPr lang="en-US" sz="2000" baseline="0" dirty="0" smtClean="0"/>
                        <a:t>tomorrow at 10 o’clock.</a:t>
                      </a:r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I/you/we/they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he</a:t>
                      </a:r>
                      <a:r>
                        <a:rPr lang="en-US" sz="2000" dirty="0" smtClean="0"/>
                        <a:t>/she/it</a:t>
                      </a:r>
                      <a:r>
                        <a:rPr lang="en-US" sz="2000" baseline="0" dirty="0" smtClean="0"/>
                        <a:t>       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will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not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be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working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will not be working</a:t>
                      </a:r>
                      <a:endParaRPr lang="en-US" sz="2000" baseline="0" dirty="0" smtClean="0"/>
                    </a:p>
                    <a:p>
                      <a:pPr algn="l"/>
                      <a:r>
                        <a:rPr lang="en-US" sz="2000" baseline="0" dirty="0" smtClean="0"/>
                        <a:t>tomorrow at 10 o’clock.</a:t>
                      </a:r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Will  </a:t>
                      </a:r>
                      <a:r>
                        <a:rPr lang="en-US" sz="2000" dirty="0" smtClean="0"/>
                        <a:t>I/you/we/they   </a:t>
                      </a: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be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working?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          he</a:t>
                      </a:r>
                      <a:r>
                        <a:rPr lang="en-US" sz="2000" dirty="0" smtClean="0"/>
                        <a:t>/she/it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Will you </a:t>
                      </a:r>
                      <a:r>
                        <a:rPr lang="en-US" sz="2000" smtClean="0"/>
                        <a:t>be </a:t>
                      </a:r>
                      <a:r>
                        <a:rPr lang="en-US" sz="2000" smtClean="0"/>
                        <a:t>working</a:t>
                      </a:r>
                      <a:endParaRPr lang="en-US" sz="2000" baseline="0" dirty="0" smtClean="0"/>
                    </a:p>
                    <a:p>
                      <a:pPr algn="l"/>
                      <a:r>
                        <a:rPr lang="en-US" sz="2000" baseline="0" dirty="0" smtClean="0"/>
                        <a:t>tomorrow at 10 o’clock</a:t>
                      </a:r>
                      <a:r>
                        <a:rPr lang="ru-RU" sz="2000" baseline="0" dirty="0" smtClean="0"/>
                        <a:t>?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197</Words>
  <Application>Microsoft Office PowerPoint</Application>
  <PresentationFormat>Экран (4:3)</PresentationFormat>
  <Paragraphs>40</Paragraphs>
  <Slides>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Future Continuous</vt:lpstr>
      <vt:lpstr> Future Continuous употребляется для выражения</vt:lpstr>
      <vt:lpstr>Слова - указатели</vt:lpstr>
      <vt:lpstr>Образование Future Continuous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Олег</cp:lastModifiedBy>
  <cp:revision>28</cp:revision>
  <dcterms:created xsi:type="dcterms:W3CDTF">2015-10-07T20:56:43Z</dcterms:created>
  <dcterms:modified xsi:type="dcterms:W3CDTF">2015-11-23T19:26:58Z</dcterms:modified>
</cp:coreProperties>
</file>